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74" r:id="rId7"/>
    <p:sldId id="268" r:id="rId8"/>
    <p:sldId id="275" r:id="rId9"/>
    <p:sldId id="269" r:id="rId10"/>
    <p:sldId id="270" r:id="rId11"/>
    <p:sldId id="271" r:id="rId12"/>
    <p:sldId id="272" r:id="rId13"/>
    <p:sldId id="27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4" y="-9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 Sli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486400"/>
          </a:xfrm>
        </p:spPr>
        <p:txBody>
          <a:bodyPr/>
          <a:lstStyle>
            <a:lvl1pPr>
              <a:defRPr>
                <a:ln w="9525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>
                <a:ln w="3175"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D3D285-498F-4E8C-912C-4746AAEAFE01}" type="datetimeFigureOut">
              <a:rPr lang="en-US" smtClean="0"/>
              <a:pPr/>
              <a:t>12/26/2010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520397-C409-4B6D-9EBC-78E826BD9A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ext Slide with Title5.jpg"/>
          <p:cNvPicPr>
            <a:picLocks noChangeAspect="1"/>
          </p:cNvPicPr>
          <p:nvPr userDrawn="1"/>
        </p:nvPicPr>
        <p:blipFill>
          <a:blip r:embed="rId13" cstate="print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0"/>
            <a:ext cx="8763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8839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 w="12700">
            <a:solidFill>
              <a:srgbClr val="FF0000"/>
            </a:solidFill>
          </a:ln>
          <a:solidFill>
            <a:schemeClr val="bg1"/>
          </a:solidFill>
          <a:effectLst>
            <a:outerShdw blurRad="25400" dist="38100" dir="2700000" algn="ctr" rotWithShape="0">
              <a:schemeClr val="tx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CC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effectLst>
            <a:outerShdw blurRad="50800" dist="50800" dir="27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9075" y="4267200"/>
            <a:ext cx="346120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381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rgbClr val="FF0000"/>
                    </a:gs>
                  </a:gsLst>
                  <a:lin ang="5400000"/>
                </a:gradFill>
                <a:effectLst>
                  <a:outerShdw blurRad="38100" dist="50800" dir="2700000" algn="tl" rotWithShape="0">
                    <a:srgbClr val="000000"/>
                  </a:outerShdw>
                </a:effectLst>
                <a:latin typeface="Lucida Calligraphy" pitchFamily="66" charset="0"/>
              </a:rPr>
              <a:t>Chapter 5</a:t>
            </a:r>
            <a:endParaRPr lang="en-US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rgbClr val="FF0000"/>
                  </a:gs>
                </a:gsLst>
                <a:lin ang="5400000"/>
              </a:gradFill>
              <a:effectLst>
                <a:outerShdw blurRad="38100" dist="50800" dir="2700000" algn="tl" rotWithShape="0">
                  <a:srgbClr val="000000"/>
                </a:outerShdw>
              </a:effectLst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06600" y="6225469"/>
            <a:ext cx="1432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Please pick up a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handout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>
                  <a:outerShdw blurRad="50800" dist="50800" dir="2700000" algn="ctr" rotWithShape="0">
                    <a:sysClr val="windowText" lastClr="000000"/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from the table in the back of the auditorium for class this morning.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50800" dist="50800" dir="2700000" algn="ctr" rotWithShape="0">
                  <a:sysClr val="windowText" lastClr="000000"/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Life Bestowed by Jesus Is the Life Bestowed By the Father (John 5:21, 24-29, 40)!</a:t>
            </a:r>
          </a:p>
          <a:p>
            <a:pPr lvl="1"/>
            <a:r>
              <a:rPr lang="en-US" sz="2400" dirty="0" smtClean="0"/>
              <a:t>“As the Father has life in Himself, so He has granted the Son to have life in Himself” (26).</a:t>
            </a:r>
          </a:p>
          <a:p>
            <a:pPr lvl="2"/>
            <a:r>
              <a:rPr lang="en-US" sz="2000" dirty="0" smtClean="0"/>
              <a:t>Life possessed/granted by the Father is same life possessed/granted by the Son.</a:t>
            </a:r>
          </a:p>
          <a:p>
            <a:pPr lvl="1"/>
            <a:r>
              <a:rPr lang="en-US" sz="2400" dirty="0" smtClean="0"/>
              <a:t>God promised “greater works than” the miracles Jesus was doing (John 5:20).</a:t>
            </a:r>
          </a:p>
          <a:p>
            <a:pPr lvl="2"/>
            <a:r>
              <a:rPr lang="en-US" sz="2000" dirty="0" smtClean="0"/>
              <a:t>Namely, that “the Father raises the dead and gives life to them” (5:21).</a:t>
            </a:r>
          </a:p>
          <a:p>
            <a:pPr lvl="2"/>
            <a:r>
              <a:rPr lang="en-US" sz="2000" dirty="0" smtClean="0"/>
              <a:t>“As the Father” did, “even so the Son gives life…” (John 5:21).  The same life!</a:t>
            </a:r>
            <a:endParaRPr lang="en-US" sz="33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Life Bestowed by Jesus Is the Life Bestowed By the Father (John 5:21, 24-29, 40)!</a:t>
            </a:r>
          </a:p>
          <a:p>
            <a:pPr lvl="1"/>
            <a:r>
              <a:rPr lang="en-US" sz="2400" dirty="0" smtClean="0"/>
              <a:t>The Son is the source &amp; giver of life – physical life, spiritual life &amp; eternal life (5:21).</a:t>
            </a:r>
          </a:p>
          <a:p>
            <a:pPr lvl="2"/>
            <a:r>
              <a:rPr lang="en-US" sz="2000" dirty="0" smtClean="0"/>
              <a:t>The obedient have “passed from [spiritual] death into [spiritual] life” (John 5:24).</a:t>
            </a:r>
          </a:p>
          <a:p>
            <a:pPr lvl="2"/>
            <a:r>
              <a:rPr lang="en-US" sz="2000" dirty="0" smtClean="0"/>
              <a:t>“The [spiritually] dead will hear the voice of the Son…live [spiritually]” (5:25).</a:t>
            </a:r>
          </a:p>
          <a:p>
            <a:pPr lvl="2"/>
            <a:r>
              <a:rPr lang="en-US" sz="2000" dirty="0" smtClean="0"/>
              <a:t>“Marvel not…for all [physically dead] will hear His voice and come forth” (28-29).</a:t>
            </a:r>
          </a:p>
          <a:p>
            <a:pPr lvl="2"/>
            <a:r>
              <a:rPr lang="en-US" sz="2000" dirty="0" smtClean="0"/>
              <a:t>Jesus is the only source and giver of life (John 5:40; cf. 11:25; 14:6).</a:t>
            </a:r>
            <a:endParaRPr lang="en-US" sz="33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Life Bestowed by Jesus Is the Life Bestowed By the Father (John 5:21, 24-29, 40)!</a:t>
            </a:r>
          </a:p>
          <a:p>
            <a:pPr lvl="1"/>
            <a:r>
              <a:rPr lang="en-US" sz="2400" dirty="0" smtClean="0"/>
              <a:t>The Son is the source &amp; giver of life – “to whom He will” (John 5:21).</a:t>
            </a:r>
          </a:p>
          <a:p>
            <a:pPr lvl="2"/>
            <a:r>
              <a:rPr lang="en-US" sz="2000" dirty="0" smtClean="0"/>
              <a:t>“The [spiritually] dead will hear the voice of the Son…and…will live” (John 5:25).</a:t>
            </a:r>
          </a:p>
          <a:p>
            <a:pPr lvl="2"/>
            <a:r>
              <a:rPr lang="en-US" sz="2000" dirty="0" smtClean="0"/>
              <a:t>“He who hears My word and believes in Him who sent Me has life” (John 5:24).</a:t>
            </a:r>
          </a:p>
          <a:p>
            <a:pPr lvl="2"/>
            <a:r>
              <a:rPr lang="en-US" sz="2000" dirty="0" smtClean="0"/>
              <a:t>Spiritual life comes through the gospel of Jesus Christ &amp; our obedience to it!</a:t>
            </a:r>
          </a:p>
          <a:p>
            <a:pPr lvl="2"/>
            <a:r>
              <a:rPr lang="en-US" sz="2000" dirty="0" smtClean="0"/>
              <a:t>Those who do His will shall experience the “resurrection of life” (John 5:29).</a:t>
            </a:r>
            <a:endParaRPr lang="en-US" sz="332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Many Are the Witnesses to the Deity of Jesus, That He Is Equal with God (5:30-47)!</a:t>
            </a:r>
          </a:p>
          <a:p>
            <a:pPr lvl="1"/>
            <a:r>
              <a:rPr lang="en-US" sz="2400" dirty="0" smtClean="0"/>
              <a:t>Jesus Himself (John 5:31; cf. 8:14-18).</a:t>
            </a:r>
          </a:p>
          <a:p>
            <a:pPr lvl="1"/>
            <a:r>
              <a:rPr lang="en-US" sz="2400" dirty="0" smtClean="0"/>
              <a:t>The Father Himself (John 5:32, 37-38; cf. 8:18).</a:t>
            </a:r>
          </a:p>
          <a:p>
            <a:pPr lvl="1"/>
            <a:r>
              <a:rPr lang="en-US" sz="2400" dirty="0" smtClean="0"/>
              <a:t>John the Baptizer (John 5:33-35; cf. 1:7-8, 15, 29, 32-36; 3:26).</a:t>
            </a:r>
          </a:p>
          <a:p>
            <a:pPr lvl="1"/>
            <a:r>
              <a:rPr lang="en-US" sz="2400" dirty="0" smtClean="0"/>
              <a:t>The Works Jesus Did (John 5:36; cf. 10:25).</a:t>
            </a:r>
          </a:p>
          <a:p>
            <a:pPr lvl="1"/>
            <a:r>
              <a:rPr lang="en-US" sz="2400" dirty="0" smtClean="0"/>
              <a:t>The Scriptures (John 5:39-40).</a:t>
            </a:r>
          </a:p>
          <a:p>
            <a:pPr lvl="1"/>
            <a:r>
              <a:rPr lang="en-US" sz="2400" dirty="0" smtClean="0"/>
              <a:t>Moses (John 5:45-47; cf. Deut. 18:15-18; Luke 24:44-48).</a:t>
            </a:r>
          </a:p>
          <a:p>
            <a:r>
              <a:rPr lang="en-US" sz="2800" dirty="0" smtClean="0"/>
              <a:t>The Jews, seeing Jesus claimed equality with God, “sought all the more to kill Him” (5:16).</a:t>
            </a:r>
            <a:endParaRPr lang="en-US" sz="3333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Chapter 5 Helps to Fulfill the Overall Purpose of the Gospel of John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4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miracle in the book</a:t>
            </a:r>
          </a:p>
          <a:p>
            <a:pPr lvl="1"/>
            <a:r>
              <a:rPr lang="en-US" sz="2200" dirty="0" smtClean="0"/>
              <a:t>Jesus asked, “Do you want to be made well” (John 5:6).</a:t>
            </a:r>
          </a:p>
          <a:p>
            <a:pPr lvl="1"/>
            <a:r>
              <a:rPr lang="en-US" sz="2200" dirty="0" smtClean="0"/>
              <a:t>“Immediately the man was made well” (John 5:9).	</a:t>
            </a:r>
          </a:p>
          <a:p>
            <a:pPr lvl="1"/>
            <a:r>
              <a:rPr lang="en-US" sz="2200" dirty="0" smtClean="0"/>
              <a:t>Defended carrying his bed, “he who made me well said to…” (5:11).</a:t>
            </a:r>
          </a:p>
          <a:p>
            <a:pPr lvl="1"/>
            <a:r>
              <a:rPr lang="en-US" sz="2200" dirty="0" smtClean="0"/>
              <a:t>Jesus told him that he had “been made well” (John 5:14).</a:t>
            </a:r>
          </a:p>
          <a:p>
            <a:pPr lvl="1"/>
            <a:r>
              <a:rPr lang="en-US" sz="2200" dirty="0" smtClean="0"/>
              <a:t>He “told the Jews that it was Jesus who made him well” (John 5:15).</a:t>
            </a:r>
          </a:p>
          <a:p>
            <a:pPr lvl="1"/>
            <a:r>
              <a:rPr lang="en-US" sz="2200" dirty="0" smtClean="0"/>
              <a:t>There could be no denying or deceit about it – Jesus made him well!</a:t>
            </a:r>
          </a:p>
          <a:p>
            <a:r>
              <a:rPr lang="en-US" sz="2800" dirty="0" smtClean="0"/>
              <a:t>Abundant proof that Jesus is equal with God (John 5:16-47)!  (See Overview Theme!)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There is nothing too hard for Jesus (John 5:5-8)!</a:t>
            </a:r>
          </a:p>
          <a:p>
            <a:r>
              <a:rPr lang="en-US" sz="2400" dirty="0" smtClean="0"/>
              <a:t>Everything that Jesus does is right &amp; for man’s good (5:8-14, 34).</a:t>
            </a:r>
          </a:p>
          <a:p>
            <a:r>
              <a:rPr lang="en-US" sz="2400" dirty="0" smtClean="0"/>
              <a:t>The miracles of Jesus were immediate and perfectly complete!</a:t>
            </a:r>
          </a:p>
          <a:p>
            <a:pPr lvl="1"/>
            <a:r>
              <a:rPr lang="en-US" sz="2000" dirty="0" smtClean="0"/>
              <a:t>The man in John 5 had an infirmity for 38 years.  If truly healed, it would be obvious.</a:t>
            </a:r>
          </a:p>
          <a:p>
            <a:pPr lvl="1"/>
            <a:r>
              <a:rPr lang="en-US" sz="2000" dirty="0" smtClean="0"/>
              <a:t>Jesus said to the man, “Rise, take up your bed and walk” (John 5:8).</a:t>
            </a:r>
          </a:p>
          <a:p>
            <a:pPr lvl="1"/>
            <a:r>
              <a:rPr lang="en-US" sz="2000" dirty="0" smtClean="0"/>
              <a:t>“Immediately the man was made well…,” able to carry his bed &amp; walk (John 5:9-10).</a:t>
            </a:r>
            <a:endParaRPr lang="en-US" sz="17700" dirty="0" smtClean="0"/>
          </a:p>
          <a:p>
            <a:r>
              <a:rPr lang="en-US" sz="2400" dirty="0" smtClean="0"/>
              <a:t>Jesus teaches salvation/eternal life by faith, but never by faith alone (John 5:24; cf. 3:5)!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Vital Concepts &amp; Truths to Know in John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Even if you’re a diligent Bible student, personal prejudices &amp; human traditions will:</a:t>
            </a:r>
          </a:p>
          <a:p>
            <a:pPr lvl="1"/>
            <a:r>
              <a:rPr lang="en-US" sz="2000" dirty="0" smtClean="0"/>
              <a:t>Blind you to the truth (John 5:33).</a:t>
            </a:r>
          </a:p>
          <a:p>
            <a:pPr lvl="1"/>
            <a:r>
              <a:rPr lang="en-US" sz="2000" dirty="0" smtClean="0"/>
              <a:t>Prevent “His word [from] abiding in you” (John 5:38).</a:t>
            </a:r>
          </a:p>
          <a:p>
            <a:pPr lvl="1"/>
            <a:r>
              <a:rPr lang="en-US" sz="2000" dirty="0" smtClean="0"/>
              <a:t>Prevent you from having and receiving “eternal life” (John 5:39-40).</a:t>
            </a:r>
          </a:p>
          <a:p>
            <a:pPr lvl="1"/>
            <a:r>
              <a:rPr lang="en-US" sz="2000" dirty="0" smtClean="0"/>
              <a:t>Prevent “the love of God [from being] in you” (John 5:42).</a:t>
            </a:r>
          </a:p>
          <a:p>
            <a:r>
              <a:rPr lang="en-US" sz="2400" dirty="0" smtClean="0"/>
              <a:t>All of the dead will be raised in the same hour at the end of time (John 5:28-29)!</a:t>
            </a:r>
          </a:p>
          <a:p>
            <a:pPr lvl="1"/>
            <a:r>
              <a:rPr lang="en-US" sz="2000" dirty="0" err="1" smtClean="0"/>
              <a:t>Premillennialism</a:t>
            </a:r>
            <a:r>
              <a:rPr lang="en-US" sz="2000" dirty="0" smtClean="0"/>
              <a:t> alleges two resurrections (good, then evil) divided by 1,000 years.</a:t>
            </a:r>
          </a:p>
          <a:p>
            <a:pPr lvl="1"/>
            <a:r>
              <a:rPr lang="en-US" sz="2000" dirty="0" smtClean="0"/>
              <a:t>Jesus teaches that, in the same hour, all the dead will hear His voice and come forth!</a:t>
            </a:r>
          </a:p>
          <a:p>
            <a:pPr lvl="1"/>
            <a:r>
              <a:rPr lang="en-US" sz="2000" dirty="0" smtClean="0"/>
              <a:t>The Bible nowhere teaches the rapture, tribulation or 1,000 years of </a:t>
            </a:r>
            <a:r>
              <a:rPr lang="en-US" sz="2000" dirty="0" err="1" smtClean="0"/>
              <a:t>premillennialism</a:t>
            </a:r>
            <a:r>
              <a:rPr lang="en-US" sz="2000" dirty="0" smtClean="0"/>
              <a:t>.</a:t>
            </a:r>
            <a:endParaRPr lang="en-US" sz="515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Jesus Is Lord of the Sabbath (John 5:1-15)!</a:t>
            </a:r>
          </a:p>
          <a:p>
            <a:pPr lvl="1"/>
            <a:r>
              <a:rPr lang="en-US" sz="2400" dirty="0" smtClean="0"/>
              <a:t>Although Jesus was unknown to the invalid, He healed him wholly (John 5:5-9).</a:t>
            </a:r>
          </a:p>
          <a:p>
            <a:pPr lvl="1"/>
            <a:r>
              <a:rPr lang="en-US" sz="2400" dirty="0" smtClean="0"/>
              <a:t>It appears that Jesus purposely healed on the Sabbath Day to confront that matter.</a:t>
            </a:r>
          </a:p>
          <a:p>
            <a:pPr lvl="2"/>
            <a:r>
              <a:rPr lang="en-US" sz="2000" dirty="0" smtClean="0"/>
              <a:t>The Pharisees said, “It is not lawful for you to carry your bed” (5:10).</a:t>
            </a:r>
          </a:p>
          <a:p>
            <a:pPr lvl="2"/>
            <a:r>
              <a:rPr lang="en-US" sz="2000" dirty="0" smtClean="0"/>
              <a:t>The man reasoned simply and correctly in verse 11:</a:t>
            </a:r>
          </a:p>
          <a:p>
            <a:pPr lvl="3"/>
            <a:r>
              <a:rPr lang="en-US" dirty="0" smtClean="0"/>
              <a:t>“The man had the power to heal me (He must be from God).”</a:t>
            </a:r>
          </a:p>
          <a:p>
            <a:pPr lvl="3"/>
            <a:r>
              <a:rPr lang="en-US" dirty="0" smtClean="0"/>
              <a:t>“He must know the law and know it better than you.”</a:t>
            </a:r>
          </a:p>
          <a:p>
            <a:pPr lvl="3"/>
            <a:r>
              <a:rPr lang="en-US" dirty="0" smtClean="0"/>
              <a:t>“Therefore, He did not violate the law and not make me violate it.”</a:t>
            </a:r>
          </a:p>
          <a:p>
            <a:pPr lvl="1"/>
            <a:r>
              <a:rPr lang="en-US" sz="2400" dirty="0" smtClean="0"/>
              <a:t>Jesus, same as the Father, is the Lord of all things, including the Sabbath (cf. Matt. 12:8).</a:t>
            </a:r>
            <a:endParaRPr lang="en-US" sz="212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Work of Jesus Is the Work of the Father!</a:t>
            </a:r>
          </a:p>
          <a:p>
            <a:pPr lvl="1"/>
            <a:r>
              <a:rPr lang="en-US" sz="2400" dirty="0" smtClean="0"/>
              <a:t>Jesus said, “My Father has been working until now, and I have been working” (5:17).</a:t>
            </a:r>
          </a:p>
          <a:p>
            <a:pPr lvl="1"/>
            <a:r>
              <a:rPr lang="en-US" sz="2400" dirty="0" smtClean="0"/>
              <a:t>The Jews understood that He </a:t>
            </a:r>
            <a:r>
              <a:rPr lang="en-US" sz="2400" dirty="0" smtClean="0"/>
              <a:t>was “making Himself equal with God” (John 5:18).</a:t>
            </a:r>
          </a:p>
          <a:p>
            <a:pPr lvl="1"/>
            <a:r>
              <a:rPr lang="en-US" sz="2400" dirty="0" smtClean="0"/>
              <a:t>Jesus identified Himself with the Father &amp; worked in the same fashion as the Father.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Work of Jesus Is the Work of the Father!</a:t>
            </a:r>
          </a:p>
          <a:p>
            <a:pPr lvl="1"/>
            <a:r>
              <a:rPr lang="en-US" sz="2400" dirty="0" smtClean="0"/>
              <a:t>Additionally, Jesus proclaimed, “The Son can do nothing of Himself…” (5:19, 30).</a:t>
            </a:r>
          </a:p>
          <a:p>
            <a:pPr lvl="2"/>
            <a:r>
              <a:rPr lang="en-US" sz="2000" dirty="0" smtClean="0"/>
              <a:t>“Whatever [the Father] does, the Son also does in like manner” (John 5:19).</a:t>
            </a:r>
          </a:p>
          <a:p>
            <a:pPr lvl="2"/>
            <a:r>
              <a:rPr lang="en-US" sz="2000" dirty="0" smtClean="0"/>
              <a:t>So united in their nature, work &amp; purpose, neither could do anything of Himself.</a:t>
            </a:r>
          </a:p>
          <a:p>
            <a:pPr lvl="2"/>
            <a:r>
              <a:rPr lang="en-US" sz="2000" dirty="0" smtClean="0"/>
              <a:t>The Son did nothing but what the Father did and approved.</a:t>
            </a:r>
          </a:p>
          <a:p>
            <a:pPr lvl="1"/>
            <a:r>
              <a:rPr lang="en-US" sz="2400" dirty="0" smtClean="0"/>
              <a:t>The Father loves (</a:t>
            </a:r>
            <a:r>
              <a:rPr lang="en-US" sz="2400" i="1" dirty="0" err="1" smtClean="0"/>
              <a:t>phileo</a:t>
            </a:r>
            <a:r>
              <a:rPr lang="en-US" sz="2400" dirty="0" smtClean="0"/>
              <a:t>, tender affection) the Son &amp; keeps nothing from Him (5:20).</a:t>
            </a:r>
            <a:endParaRPr lang="en-US" sz="478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Judgment of Jesus Is the Judgment of the Father (John 5:21-23, 27, 30)!</a:t>
            </a:r>
          </a:p>
          <a:p>
            <a:pPr lvl="1"/>
            <a:r>
              <a:rPr lang="en-US" sz="2400" dirty="0" smtClean="0"/>
              <a:t>“The Father…has committed (with authority) all judgment to the Son” (5:22, 27).</a:t>
            </a:r>
          </a:p>
          <a:p>
            <a:pPr lvl="1"/>
            <a:r>
              <a:rPr lang="en-US" sz="2400" dirty="0" smtClean="0"/>
              <a:t>Jesus is uniquely qualified to judge:</a:t>
            </a:r>
          </a:p>
          <a:p>
            <a:pPr lvl="2"/>
            <a:r>
              <a:rPr lang="en-US" sz="2000" dirty="0" smtClean="0"/>
              <a:t>As the Son of God (His divine side), He knows the will of God, seeks the will of God (not His own) and can execute justice righteously and purely (John 5:25, 30).</a:t>
            </a:r>
          </a:p>
          <a:p>
            <a:pPr lvl="2"/>
            <a:r>
              <a:rPr lang="en-US" sz="2000" dirty="0" smtClean="0"/>
              <a:t>As the Son of Man (His human side), He knows the trials and struggles of man fully and can sympathize with man in judgment (John 5:27; cf. Heb. 4:15).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91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Judgment of Jesus Is the Judgment of the Father (John 5:21-23, 27, 30)!</a:t>
            </a:r>
          </a:p>
          <a:p>
            <a:pPr lvl="1"/>
            <a:r>
              <a:rPr lang="en-US" sz="2400" dirty="0" smtClean="0"/>
              <a:t>Jesus will determine whether one is raised to life or raised to condemnation (5:29).</a:t>
            </a:r>
          </a:p>
          <a:p>
            <a:pPr lvl="1"/>
            <a:r>
              <a:rPr lang="en-US" sz="2400" dirty="0" smtClean="0"/>
              <a:t>This authority and power to judge requires omniscience, which only God possesses.  </a:t>
            </a:r>
          </a:p>
          <a:p>
            <a:pPr lvl="1"/>
            <a:r>
              <a:rPr lang="en-US" sz="2400" dirty="0" smtClean="0"/>
              <a:t>Jesus and the Father are equal!  Their words &amp; their works are in perfect harmony!</a:t>
            </a:r>
            <a:endParaRPr lang="en-US" sz="1277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r>
              <a:rPr lang="en-US" sz="3800" dirty="0" smtClean="0"/>
              <a:t>An Overview of John 5</a:t>
            </a:r>
            <a:br>
              <a:rPr lang="en-US" sz="3800" dirty="0" smtClean="0"/>
            </a:br>
            <a:r>
              <a:rPr lang="en-US" sz="3800" u="sng" dirty="0" smtClean="0"/>
              <a:t>Theme of John 5: “Jesus Is Equal with God”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Honor of Jesus Is the Honor the Father (John 5:22-23, 41, 44)!</a:t>
            </a:r>
          </a:p>
          <a:p>
            <a:pPr lvl="1"/>
            <a:r>
              <a:rPr lang="en-US" sz="2400" dirty="0" smtClean="0"/>
              <a:t>There is an honor that belongs only to God and not unto man (John 5:41-44).</a:t>
            </a:r>
          </a:p>
          <a:p>
            <a:pPr lvl="1"/>
            <a:r>
              <a:rPr lang="en-US" sz="2400" dirty="0" smtClean="0"/>
              <a:t>The reason that the Father “committed all judgment to the Son” is:</a:t>
            </a:r>
          </a:p>
          <a:p>
            <a:pPr lvl="2"/>
            <a:r>
              <a:rPr lang="en-US" sz="2000" dirty="0" smtClean="0"/>
              <a:t>So “that all should honor the Son just as they honor the Father” (John 5:23).  </a:t>
            </a:r>
          </a:p>
          <a:p>
            <a:pPr lvl="2"/>
            <a:r>
              <a:rPr lang="en-US" sz="2000" dirty="0" smtClean="0"/>
              <a:t>Jesus must be honored, just as the Father is honored, for Jesus is God!</a:t>
            </a:r>
          </a:p>
          <a:p>
            <a:pPr lvl="1"/>
            <a:r>
              <a:rPr lang="en-US" sz="2400" dirty="0" smtClean="0"/>
              <a:t>“He who does not honor the Son does not honor the Father who sent Him” (5:23).</a:t>
            </a:r>
            <a:endParaRPr lang="en-US" sz="333000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1441</Words>
  <Application>Microsoft Office PowerPoint</Application>
  <PresentationFormat>On-screen Show (4:3)</PresentationFormat>
  <Paragraphs>99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Vital Concepts &amp; Truths to Know in John 5</vt:lpstr>
      <vt:lpstr>Vital Concepts &amp; Truths to Know in John 5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An Overview of John 5 Theme of John 5: “Jesus Is Equal with God”</vt:lpstr>
      <vt:lpstr>How Chapter 5 Helps to Fulfill the Overall Purpose of the Gospel of John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123</cp:revision>
  <dcterms:created xsi:type="dcterms:W3CDTF">2010-11-25T23:29:55Z</dcterms:created>
  <dcterms:modified xsi:type="dcterms:W3CDTF">2010-12-26T13:45:31Z</dcterms:modified>
</cp:coreProperties>
</file>