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9" r:id="rId6"/>
    <p:sldId id="268" r:id="rId7"/>
    <p:sldId id="270" r:id="rId8"/>
    <p:sldId id="263" r:id="rId9"/>
    <p:sldId id="271" r:id="rId10"/>
    <p:sldId id="272" r:id="rId11"/>
    <p:sldId id="27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9075" y="4267200"/>
            <a:ext cx="34612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4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</a:t>
            </a:r>
            <a:r>
              <a:rPr lang="en-US" dirty="0" smtClean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Theme of John </a:t>
            </a:r>
            <a:r>
              <a:rPr lang="en-US" u="sng" dirty="0" smtClean="0"/>
              <a:t>4: “Looking Beyond Self”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Looking to the Lost (John 4:34-42)</a:t>
            </a:r>
          </a:p>
          <a:p>
            <a:pPr lvl="1"/>
            <a:r>
              <a:rPr lang="en-US" dirty="0" smtClean="0"/>
              <a:t>“Behold…lift up your eyes and look at the fields” (John 4:35)!</a:t>
            </a:r>
          </a:p>
          <a:p>
            <a:pPr lvl="1"/>
            <a:r>
              <a:rPr lang="en-US" dirty="0" smtClean="0"/>
              <a:t>There is a human crop all around us—some need the seed planted, some need to be watered, some are ready right now for harvest!  We must open our eyes to them </a:t>
            </a:r>
            <a:r>
              <a:rPr lang="en-US" dirty="0" smtClean="0"/>
              <a:t>all!</a:t>
            </a:r>
          </a:p>
          <a:p>
            <a:pPr lvl="1"/>
            <a:r>
              <a:rPr lang="en-US" dirty="0" smtClean="0"/>
              <a:t>Even </a:t>
            </a:r>
            <a:r>
              <a:rPr lang="en-US" dirty="0" smtClean="0"/>
              <a:t>(or especially) the less honorable and less desirable must be reached!</a:t>
            </a:r>
            <a:endParaRPr lang="en-US" sz="727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</a:t>
            </a:r>
            <a:r>
              <a:rPr lang="en-US" dirty="0" smtClean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Theme of John </a:t>
            </a:r>
            <a:r>
              <a:rPr lang="en-US" u="sng" dirty="0" smtClean="0"/>
              <a:t>4: “Looking Beyond Self”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Looking to the Hurting (John 4:46-54)</a:t>
            </a:r>
          </a:p>
          <a:p>
            <a:pPr lvl="1"/>
            <a:r>
              <a:rPr lang="en-US" dirty="0" smtClean="0"/>
              <a:t>Sometimes Jesus went to find the hurting; sometimes the hurting came to find Him.</a:t>
            </a:r>
          </a:p>
          <a:p>
            <a:pPr lvl="1"/>
            <a:r>
              <a:rPr lang="en-US" dirty="0" smtClean="0"/>
              <a:t>Jesus must have been touched by the nobleman’s constant begging to heal his </a:t>
            </a:r>
            <a:r>
              <a:rPr lang="en-US" dirty="0" smtClean="0"/>
              <a:t>son.</a:t>
            </a:r>
          </a:p>
          <a:p>
            <a:pPr lvl="1"/>
            <a:r>
              <a:rPr lang="en-US" dirty="0" smtClean="0"/>
              <a:t>Jesus </a:t>
            </a:r>
            <a:r>
              <a:rPr lang="en-US" dirty="0" smtClean="0"/>
              <a:t>didn’t wait another day (time for travel)!  He acted immediately to relieve him.</a:t>
            </a:r>
            <a:endParaRPr lang="en-US" sz="1943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Chapter </a:t>
            </a:r>
            <a:r>
              <a:rPr lang="en-US" dirty="0" smtClean="0"/>
              <a:t>4 </a:t>
            </a:r>
            <a:r>
              <a:rPr lang="en-US" dirty="0" smtClean="0"/>
              <a:t>Helps to Fulfill the Overall Purpose of the Gospel of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dirty="0" smtClean="0"/>
              <a:t>Jesus &amp; the Samaritan </a:t>
            </a:r>
            <a:r>
              <a:rPr lang="en-US" dirty="0" smtClean="0"/>
              <a:t>Woman (John 4:25-29)</a:t>
            </a:r>
            <a:endParaRPr lang="en-US" dirty="0" smtClean="0"/>
          </a:p>
          <a:p>
            <a:r>
              <a:rPr lang="en-US" dirty="0" smtClean="0"/>
              <a:t>Jesus &amp; the Samaritans (John 4:39-42)</a:t>
            </a:r>
          </a:p>
          <a:p>
            <a:r>
              <a:rPr lang="en-US" dirty="0" smtClean="0"/>
              <a:t>Jesus &amp; the </a:t>
            </a:r>
            <a:r>
              <a:rPr lang="en-US" dirty="0" smtClean="0"/>
              <a:t>Galileans (John 4:43-48)</a:t>
            </a:r>
            <a:endParaRPr lang="en-US" dirty="0" smtClean="0"/>
          </a:p>
          <a:p>
            <a:r>
              <a:rPr lang="en-US" dirty="0" smtClean="0"/>
              <a:t>Jesus &amp; the </a:t>
            </a:r>
            <a:r>
              <a:rPr lang="en-US" dirty="0" smtClean="0"/>
              <a:t>Nobleman (John 4:50-53)</a:t>
            </a:r>
          </a:p>
          <a:p>
            <a:r>
              <a:rPr lang="en-US" dirty="0" smtClean="0"/>
              <a:t>John </a:t>
            </a:r>
            <a:r>
              <a:rPr lang="en-US" dirty="0" smtClean="0"/>
              <a:t>is counting. 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This again is the second sign Jesus did…[in] Galilee” (John 4:54).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Jesus knows all things!</a:t>
            </a:r>
          </a:p>
          <a:p>
            <a:pPr lvl="1"/>
            <a:r>
              <a:rPr lang="en-US" dirty="0" smtClean="0"/>
              <a:t>“The Lord knew that the Pharisees had heard…” (John 4:1).</a:t>
            </a:r>
          </a:p>
          <a:p>
            <a:pPr lvl="1"/>
            <a:r>
              <a:rPr lang="en-US" dirty="0" smtClean="0"/>
              <a:t>“Go, call your husband…you have had five…you now have…truly” (John 4:16-18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A Man who told me all things that I ever did” (John 4:29).</a:t>
            </a:r>
            <a:endParaRPr lang="en-US" sz="10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spiritual is more important and more satisfying than the physical!</a:t>
            </a:r>
          </a:p>
          <a:p>
            <a:pPr lvl="1"/>
            <a:r>
              <a:rPr lang="en-US" dirty="0" smtClean="0"/>
              <a:t>Easy </a:t>
            </a:r>
            <a:r>
              <a:rPr lang="en-US" dirty="0" smtClean="0"/>
              <a:t>to focus on </a:t>
            </a:r>
            <a:r>
              <a:rPr lang="en-US" dirty="0" smtClean="0"/>
              <a:t>physical &amp; not </a:t>
            </a:r>
            <a:r>
              <a:rPr lang="en-US" dirty="0" smtClean="0"/>
              <a:t>the spiritual </a:t>
            </a:r>
            <a:r>
              <a:rPr lang="en-US" dirty="0" smtClean="0"/>
              <a:t>(4:11-12</a:t>
            </a:r>
            <a:r>
              <a:rPr lang="en-US" dirty="0" smtClean="0"/>
              <a:t>, 15, 33)!</a:t>
            </a:r>
          </a:p>
          <a:p>
            <a:pPr lvl="1"/>
            <a:r>
              <a:rPr lang="en-US" dirty="0" smtClean="0"/>
              <a:t>Jesus contrasted physical water with living water (John 4:7-15).</a:t>
            </a:r>
          </a:p>
          <a:p>
            <a:pPr lvl="2"/>
            <a:r>
              <a:rPr lang="en-US" dirty="0" smtClean="0"/>
              <a:t>Living water is water that bestows life—satisfies forever and never fails!</a:t>
            </a:r>
          </a:p>
          <a:p>
            <a:pPr lvl="1"/>
            <a:r>
              <a:rPr lang="en-US" dirty="0" smtClean="0"/>
              <a:t>Jesus contrasted physical food </a:t>
            </a:r>
            <a:r>
              <a:rPr lang="en-US" dirty="0" smtClean="0"/>
              <a:t>&amp; spiritual </a:t>
            </a:r>
            <a:r>
              <a:rPr lang="en-US" dirty="0" smtClean="0"/>
              <a:t>nourishment </a:t>
            </a:r>
            <a:r>
              <a:rPr lang="en-US" dirty="0" smtClean="0"/>
              <a:t>(31-34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Heaven’s </a:t>
            </a:r>
            <a:r>
              <a:rPr lang="en-US" dirty="0" smtClean="0"/>
              <a:t>work </a:t>
            </a:r>
            <a:r>
              <a:rPr lang="en-US" dirty="0" smtClean="0"/>
              <a:t>(our </a:t>
            </a:r>
            <a:r>
              <a:rPr lang="en-US" dirty="0" smtClean="0"/>
              <a:t>spiritual, daily </a:t>
            </a:r>
            <a:r>
              <a:rPr lang="en-US" dirty="0" smtClean="0"/>
              <a:t>diet) </a:t>
            </a:r>
            <a:r>
              <a:rPr lang="en-US" dirty="0" smtClean="0"/>
              <a:t>transcends all things physical!</a:t>
            </a:r>
          </a:p>
          <a:p>
            <a:pPr lvl="1"/>
            <a:r>
              <a:rPr lang="en-US" dirty="0" smtClean="0"/>
              <a:t>It is possible to become so absorbed in the spiritual that the physical loses appeal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“</a:t>
            </a:r>
            <a:r>
              <a:rPr lang="en-US" dirty="0" smtClean="0"/>
              <a:t>My food is to do the will of Him who sent Me and to finish His work” (4:34).</a:t>
            </a:r>
            <a:endParaRPr lang="en-US" sz="267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Jesus taught us much about effective evangelism and our personal responsibility!</a:t>
            </a:r>
          </a:p>
          <a:p>
            <a:pPr lvl="1"/>
            <a:r>
              <a:rPr lang="en-US" dirty="0" smtClean="0"/>
              <a:t>Take </a:t>
            </a:r>
            <a:r>
              <a:rPr lang="en-US" dirty="0" smtClean="0"/>
              <a:t>ordinary conversations </a:t>
            </a:r>
            <a:r>
              <a:rPr lang="en-US" dirty="0" smtClean="0"/>
              <a:t>&amp; </a:t>
            </a:r>
            <a:r>
              <a:rPr lang="en-US" dirty="0" smtClean="0"/>
              <a:t>turn </a:t>
            </a:r>
            <a:r>
              <a:rPr lang="en-US" dirty="0" smtClean="0"/>
              <a:t>spiritual </a:t>
            </a:r>
            <a:r>
              <a:rPr lang="en-US" dirty="0" smtClean="0"/>
              <a:t>(4:7-26, 31-38).</a:t>
            </a:r>
          </a:p>
          <a:p>
            <a:pPr lvl="1"/>
            <a:r>
              <a:rPr lang="en-US" dirty="0" smtClean="0"/>
              <a:t>Jesus’ approach with the Samaritan woman is a good model </a:t>
            </a:r>
            <a:r>
              <a:rPr lang="en-US" dirty="0" smtClean="0"/>
              <a:t>:</a:t>
            </a:r>
            <a:endParaRPr lang="en-US" dirty="0" smtClean="0"/>
          </a:p>
          <a:p>
            <a:pPr lvl="2"/>
            <a:r>
              <a:rPr lang="en-US" dirty="0" smtClean="0"/>
              <a:t>She needed to be convinced of her need for living water </a:t>
            </a:r>
            <a:r>
              <a:rPr lang="en-US" dirty="0" smtClean="0"/>
              <a:t>(4:10-15</a:t>
            </a:r>
            <a:r>
              <a:rPr lang="en-US" dirty="0" smtClean="0"/>
              <a:t>, 26)!</a:t>
            </a:r>
          </a:p>
          <a:p>
            <a:pPr lvl="2"/>
            <a:r>
              <a:rPr lang="en-US" dirty="0" smtClean="0"/>
              <a:t>She needed to be convinced of her sin </a:t>
            </a:r>
            <a:r>
              <a:rPr lang="en-US" dirty="0" smtClean="0"/>
              <a:t>&amp; her </a:t>
            </a:r>
            <a:r>
              <a:rPr lang="en-US" dirty="0" smtClean="0"/>
              <a:t>only hope was Jesus </a:t>
            </a:r>
            <a:r>
              <a:rPr lang="en-US" dirty="0" smtClean="0"/>
              <a:t>(4:16</a:t>
            </a:r>
            <a:r>
              <a:rPr lang="en-US" dirty="0" smtClean="0"/>
              <a:t>)!</a:t>
            </a:r>
          </a:p>
          <a:p>
            <a:pPr lvl="2"/>
            <a:r>
              <a:rPr lang="en-US" dirty="0" smtClean="0"/>
              <a:t>She needed to be convinced of the authority of Jesus </a:t>
            </a:r>
            <a:r>
              <a:rPr lang="en-US" dirty="0" smtClean="0"/>
              <a:t>(John 4:17-19</a:t>
            </a:r>
            <a:r>
              <a:rPr lang="en-US" dirty="0" smtClean="0"/>
              <a:t>)!</a:t>
            </a:r>
          </a:p>
          <a:p>
            <a:pPr lvl="1"/>
            <a:r>
              <a:rPr lang="en-US" dirty="0" smtClean="0"/>
              <a:t>We must go </a:t>
            </a:r>
            <a:r>
              <a:rPr lang="en-US" dirty="0" smtClean="0"/>
              <a:t>to </a:t>
            </a:r>
            <a:r>
              <a:rPr lang="en-US" dirty="0" smtClean="0"/>
              <a:t>every creature without partiality </a:t>
            </a:r>
            <a:r>
              <a:rPr lang="en-US" dirty="0" smtClean="0"/>
              <a:t>(4:9,27,39-42</a:t>
            </a:r>
            <a:r>
              <a:rPr lang="en-US" dirty="0" smtClean="0"/>
              <a:t>)!</a:t>
            </a:r>
          </a:p>
          <a:p>
            <a:pPr lvl="1"/>
            <a:r>
              <a:rPr lang="en-US" dirty="0" smtClean="0"/>
              <a:t>Christ is not merely the Savior of some, He is “the Savior of the world” (John 4:42</a:t>
            </a:r>
            <a:r>
              <a:rPr lang="en-US" dirty="0" smtClean="0"/>
              <a:t>)!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Jesus taught us much about effective evangelism and our personal responsibility!</a:t>
            </a:r>
          </a:p>
          <a:p>
            <a:pPr lvl="1"/>
            <a:r>
              <a:rPr lang="en-US" dirty="0" smtClean="0"/>
              <a:t>“Come and see” is an approved and effective method of evangelism (4:29; 1:39)!</a:t>
            </a:r>
          </a:p>
          <a:p>
            <a:pPr lvl="1"/>
            <a:r>
              <a:rPr lang="en-US" dirty="0" smtClean="0"/>
              <a:t>Must </a:t>
            </a:r>
            <a:r>
              <a:rPr lang="en-US" dirty="0" smtClean="0"/>
              <a:t>open our eyes to the fields of souls all around us </a:t>
            </a:r>
            <a:r>
              <a:rPr lang="en-US" dirty="0" smtClean="0"/>
              <a:t>(4:35</a:t>
            </a:r>
            <a:r>
              <a:rPr lang="en-US" dirty="0" smtClean="0"/>
              <a:t>)!</a:t>
            </a:r>
          </a:p>
          <a:p>
            <a:pPr lvl="1"/>
            <a:r>
              <a:rPr lang="en-US" dirty="0" smtClean="0"/>
              <a:t>Some souls are riper than </a:t>
            </a:r>
            <a:r>
              <a:rPr lang="en-US" dirty="0" smtClean="0"/>
              <a:t>others, will </a:t>
            </a:r>
            <a:r>
              <a:rPr lang="en-US" dirty="0" smtClean="0"/>
              <a:t>respond sooner </a:t>
            </a:r>
            <a:r>
              <a:rPr lang="en-US" dirty="0" smtClean="0"/>
              <a:t>(4:36</a:t>
            </a:r>
            <a:r>
              <a:rPr lang="en-US" dirty="0" smtClean="0"/>
              <a:t>)!</a:t>
            </a:r>
          </a:p>
          <a:p>
            <a:pPr lvl="2"/>
            <a:r>
              <a:rPr lang="en-US" dirty="0" smtClean="0"/>
              <a:t>Jesus “left Judea and departed again to Galilee” (John 4:3).</a:t>
            </a:r>
          </a:p>
          <a:p>
            <a:pPr lvl="2"/>
            <a:r>
              <a:rPr lang="en-US" dirty="0" smtClean="0"/>
              <a:t>“But He needed to go through Samaria” (John 4:4).</a:t>
            </a:r>
          </a:p>
          <a:p>
            <a:pPr lvl="2"/>
            <a:r>
              <a:rPr lang="en-US" dirty="0" smtClean="0"/>
              <a:t>Jesus “went to Galilee,” knowing </a:t>
            </a:r>
            <a:r>
              <a:rPr lang="en-US" dirty="0" smtClean="0"/>
              <a:t>no </a:t>
            </a:r>
            <a:r>
              <a:rPr lang="en-US" dirty="0" smtClean="0"/>
              <a:t>honor in Nazareth (John 4:43-45).</a:t>
            </a:r>
          </a:p>
          <a:p>
            <a:pPr lvl="1"/>
            <a:r>
              <a:rPr lang="en-US" dirty="0" smtClean="0"/>
              <a:t>Sowers and reapers are a team (work &amp; rejoice together) (4:36-38; cf. 1 Cor. 3:6-8</a:t>
            </a:r>
            <a:r>
              <a:rPr lang="en-US" dirty="0" smtClean="0"/>
              <a:t>)!</a:t>
            </a:r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vital to lead a person to believe because of His word (not ours) (John 4:39-42)!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1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81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81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charRg st="81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0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charRg st="160" end="2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charRg st="160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charRg st="160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4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224" end="2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charRg st="224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charRg st="224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6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286" end="3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charRg st="286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charRg st="286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7" end="3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charRg st="347" end="3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charRg st="347" end="3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charRg st="347" end="3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7" end="4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charRg st="397" end="4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charRg st="397" end="4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charRg st="397" end="4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67" end="5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charRg st="467" end="5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charRg st="467" end="5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charRg st="467" end="5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52" end="6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charRg st="552" end="6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charRg st="552" end="6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charRg st="552" end="6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Jesus taught </a:t>
            </a:r>
            <a:r>
              <a:rPr lang="en-US" dirty="0" smtClean="0"/>
              <a:t>about </a:t>
            </a:r>
            <a:r>
              <a:rPr lang="en-US" dirty="0" smtClean="0"/>
              <a:t>proper, acceptable </a:t>
            </a:r>
            <a:r>
              <a:rPr lang="en-US" dirty="0" smtClean="0"/>
              <a:t>&amp; </a:t>
            </a:r>
            <a:r>
              <a:rPr lang="en-US" dirty="0" smtClean="0"/>
              <a:t>true worship!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 smtClean="0"/>
              <a:t>to worship God in an unacceptable manner </a:t>
            </a:r>
            <a:r>
              <a:rPr lang="en-US" dirty="0" smtClean="0"/>
              <a:t>(4:22-23</a:t>
            </a:r>
            <a:r>
              <a:rPr lang="en-US" dirty="0" smtClean="0"/>
              <a:t>)!</a:t>
            </a:r>
          </a:p>
          <a:p>
            <a:pPr lvl="2"/>
            <a:r>
              <a:rPr lang="en-US" dirty="0" smtClean="0"/>
              <a:t>The Samaritans rejected O.T. Scripture (except for Pentateuch).</a:t>
            </a:r>
          </a:p>
          <a:p>
            <a:pPr lvl="2"/>
            <a:r>
              <a:rPr lang="en-US" dirty="0" smtClean="0"/>
              <a:t>They worshiped in their temple on </a:t>
            </a:r>
            <a:r>
              <a:rPr lang="en-US" dirty="0" err="1" smtClean="0"/>
              <a:t>Gerizim</a:t>
            </a:r>
            <a:r>
              <a:rPr lang="en-US" dirty="0" smtClean="0"/>
              <a:t> </a:t>
            </a:r>
            <a:r>
              <a:rPr lang="en-US" dirty="0" smtClean="0"/>
              <a:t>according to their tradition.</a:t>
            </a:r>
          </a:p>
          <a:p>
            <a:pPr lvl="2"/>
            <a:r>
              <a:rPr lang="en-US" dirty="0" smtClean="0"/>
              <a:t>Jesus said, “You worship what you do not know” (John 4:22)!  </a:t>
            </a:r>
          </a:p>
          <a:p>
            <a:pPr lvl="2"/>
            <a:r>
              <a:rPr lang="en-US" dirty="0" smtClean="0"/>
              <a:t>The defining of “true worshipers” implies one can be a “false worshiper.”</a:t>
            </a:r>
          </a:p>
          <a:p>
            <a:pPr lvl="1"/>
            <a:r>
              <a:rPr lang="en-US" dirty="0" smtClean="0"/>
              <a:t>True worship that is acceptable to God (John 4:23-24):</a:t>
            </a:r>
          </a:p>
          <a:p>
            <a:pPr lvl="2"/>
            <a:r>
              <a:rPr lang="en-US" dirty="0" smtClean="0"/>
              <a:t>Worships the Right Object:  God (cf. Matt. 4:10; Rev. 22:9).</a:t>
            </a:r>
          </a:p>
          <a:p>
            <a:pPr lvl="2"/>
            <a:r>
              <a:rPr lang="en-US" dirty="0" smtClean="0"/>
              <a:t>…with </a:t>
            </a:r>
            <a:r>
              <a:rPr lang="en-US" dirty="0" smtClean="0"/>
              <a:t>the Right Attitude:  In Spirit (sincere &amp; rational; cf. 1 Cor. 14:15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…in </a:t>
            </a:r>
            <a:r>
              <a:rPr lang="en-US" dirty="0" smtClean="0"/>
              <a:t>the Right Manner:  In Truth (as God’s Word directs; cf. John 17:17).</a:t>
            </a:r>
            <a:endParaRPr lang="en-US" sz="271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Divine miracles unmistakably contrast with today’s attempts with pseudo-miracles!</a:t>
            </a:r>
          </a:p>
          <a:p>
            <a:pPr lvl="1"/>
            <a:r>
              <a:rPr lang="en-US" dirty="0" smtClean="0"/>
              <a:t>Although some 16 miles away, Jesus healed the boy nigh unto death (John 4:46-47)!</a:t>
            </a:r>
          </a:p>
          <a:p>
            <a:pPr lvl="1"/>
            <a:r>
              <a:rPr lang="en-US" dirty="0" smtClean="0"/>
              <a:t>Even without seeing or touching him, Jesus healed the boy (John 4:50</a:t>
            </a:r>
            <a:r>
              <a:rPr lang="en-US" dirty="0" smtClean="0"/>
              <a:t>)!</a:t>
            </a:r>
          </a:p>
          <a:p>
            <a:pPr lvl="1"/>
            <a:r>
              <a:rPr lang="en-US" dirty="0" smtClean="0"/>
              <a:t>Jesus</a:t>
            </a:r>
            <a:r>
              <a:rPr lang="en-US" dirty="0" smtClean="0"/>
              <a:t>’ power and miracles were not gradual but immediate and complete (4:52-53)!</a:t>
            </a:r>
            <a:endParaRPr lang="en-US" sz="271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</a:t>
            </a:r>
            <a:r>
              <a:rPr lang="en-US" dirty="0" smtClean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Theme of John </a:t>
            </a:r>
            <a:r>
              <a:rPr lang="en-US" u="sng" dirty="0" smtClean="0"/>
              <a:t>4: “Looking Beyond Self”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Looking to the Outcast (John 4:1-26, 27-30)</a:t>
            </a:r>
          </a:p>
          <a:p>
            <a:pPr lvl="1"/>
            <a:r>
              <a:rPr lang="en-US" dirty="0" smtClean="0"/>
              <a:t>Unlike most of the Jews, Jesus did not avoid the Samaritans!</a:t>
            </a:r>
          </a:p>
          <a:p>
            <a:pPr lvl="1"/>
            <a:r>
              <a:rPr lang="en-US" dirty="0" smtClean="0"/>
              <a:t>In fact, Jesus deliberately travelled through Samaria, stopped there &amp; taught there.</a:t>
            </a:r>
          </a:p>
          <a:p>
            <a:pPr lvl="1"/>
            <a:r>
              <a:rPr lang="en-US" dirty="0" smtClean="0"/>
              <a:t>“He needed to go through Samaria” (John 4:4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ones most disregarded and rejected were the women of Samaria.  Jesus took the time to talk with one such woman, teach her and offer her eternal life.</a:t>
            </a:r>
            <a:endParaRPr lang="en-US" sz="10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</a:t>
            </a:r>
            <a:r>
              <a:rPr lang="en-US" dirty="0" smtClean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Theme of John </a:t>
            </a:r>
            <a:r>
              <a:rPr lang="en-US" u="sng" dirty="0" smtClean="0"/>
              <a:t>4: “Looking Beyond Self”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Looking to the Father (John 4:19-25)</a:t>
            </a:r>
          </a:p>
          <a:p>
            <a:pPr lvl="1"/>
            <a:r>
              <a:rPr lang="en-US" dirty="0" smtClean="0"/>
              <a:t>The Father is the only acceptable object and regulator of our worship (John 4:21-24)!</a:t>
            </a:r>
          </a:p>
          <a:p>
            <a:pPr lvl="1"/>
            <a:r>
              <a:rPr lang="en-US" dirty="0" smtClean="0"/>
              <a:t>The Father is seeking true worshipers; true worshipers must seek the </a:t>
            </a:r>
            <a:r>
              <a:rPr lang="en-US" dirty="0" smtClean="0"/>
              <a:t>Father!</a:t>
            </a:r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the Father’s will which must be our life’s goal to partake &amp; to finish (John 4:34)!</a:t>
            </a:r>
            <a:endParaRPr lang="en-US" sz="271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1037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Vital Concepts &amp; Truths to Know in John 4</vt:lpstr>
      <vt:lpstr>Vital Concepts &amp; Truths to Know in John 4</vt:lpstr>
      <vt:lpstr>Vital Concepts &amp; Truths to Know in John 4</vt:lpstr>
      <vt:lpstr>Vital Concepts &amp; Truths to Know in John 4</vt:lpstr>
      <vt:lpstr>Vital Concepts &amp; Truths to Know in John 4</vt:lpstr>
      <vt:lpstr>Vital Concepts &amp; Truths to Know in John 4</vt:lpstr>
      <vt:lpstr>An Overview of John 4 Theme of John 4: “Looking Beyond Self”</vt:lpstr>
      <vt:lpstr>An Overview of John 4 Theme of John 4: “Looking Beyond Self”</vt:lpstr>
      <vt:lpstr>An Overview of John 4 Theme of John 4: “Looking Beyond Self”</vt:lpstr>
      <vt:lpstr>An Overview of John 4 Theme of John 4: “Looking Beyond Self”</vt:lpstr>
      <vt:lpstr>How Chapter 4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110</cp:revision>
  <dcterms:created xsi:type="dcterms:W3CDTF">2010-11-25T23:29:55Z</dcterms:created>
  <dcterms:modified xsi:type="dcterms:W3CDTF">2010-12-22T23:06:34Z</dcterms:modified>
</cp:coreProperties>
</file>