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3" r:id="rId10"/>
    <p:sldId id="272" r:id="rId11"/>
    <p:sldId id="273" r:id="rId12"/>
    <p:sldId id="274" r:id="rId13"/>
    <p:sldId id="275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5524" y="4267200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2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2</a:t>
            </a:r>
            <a:br>
              <a:rPr lang="en-US" dirty="0" smtClean="0"/>
            </a:br>
            <a:r>
              <a:rPr lang="en-US" u="sng" dirty="0" smtClean="0"/>
              <a:t>Theme of John 2: “First Signs of Deity”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 Spoke of His Death for the First Time (John 2:4).</a:t>
            </a:r>
          </a:p>
          <a:p>
            <a:pPr lvl="1"/>
            <a:r>
              <a:rPr lang="en-US" sz="2400" dirty="0" smtClean="0"/>
              <a:t>Jesus said, “My hour has not yet come” (John 2:4).</a:t>
            </a:r>
          </a:p>
          <a:p>
            <a:pPr lvl="2"/>
            <a:r>
              <a:rPr lang="en-US" sz="2000" dirty="0" smtClean="0"/>
              <a:t>He said this frequently throughout the book (7:6, 8, 30; 8:20).</a:t>
            </a:r>
          </a:p>
          <a:p>
            <a:pPr lvl="2"/>
            <a:r>
              <a:rPr lang="en-US" sz="2000" dirty="0" smtClean="0"/>
              <a:t>Then, at the end, He taught, “My hour has come” (12:23, 27; 13:1; 16:32; 17:1).</a:t>
            </a:r>
          </a:p>
          <a:p>
            <a:pPr lvl="1"/>
            <a:r>
              <a:rPr lang="en-US" sz="2400" dirty="0" smtClean="0"/>
              <a:t>When Jesus spoke of His hour, He was speaking of His passion/crucifixion.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2</a:t>
            </a:r>
            <a:br>
              <a:rPr lang="en-US" dirty="0" smtClean="0"/>
            </a:br>
            <a:r>
              <a:rPr lang="en-US" u="sng" dirty="0" smtClean="0"/>
              <a:t>Theme of John 2: “First Signs of Deity”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Cleansed the Temple for the First Time (2:13-17).</a:t>
            </a:r>
          </a:p>
          <a:p>
            <a:pPr lvl="1"/>
            <a:r>
              <a:rPr lang="en-US" sz="2400" dirty="0" smtClean="0"/>
              <a:t>He made a whip, drove them out, poured out the money &amp; overturned the tables!</a:t>
            </a:r>
          </a:p>
          <a:p>
            <a:pPr lvl="1"/>
            <a:r>
              <a:rPr lang="en-US" sz="2400" dirty="0" smtClean="0"/>
              <a:t>Here is another fulfillment of Scripture.  The cleansing was a Messianic act.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2</a:t>
            </a:r>
            <a:br>
              <a:rPr lang="en-US" dirty="0" smtClean="0"/>
            </a:br>
            <a:r>
              <a:rPr lang="en-US" u="sng" dirty="0" smtClean="0"/>
              <a:t>Theme of John 2: “First Signs of Deity”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Spoke of His Resurrection for the First Time (John 2:18-22).</a:t>
            </a:r>
          </a:p>
          <a:p>
            <a:pPr lvl="1"/>
            <a:r>
              <a:rPr lang="en-US" sz="2400" dirty="0" smtClean="0"/>
              <a:t>He often pointed to His resurrection as the only sign He’d give (cf. Mt. 12:39-40; 16:4).</a:t>
            </a:r>
          </a:p>
          <a:p>
            <a:pPr lvl="1"/>
            <a:r>
              <a:rPr lang="en-US" sz="2400" dirty="0" smtClean="0"/>
              <a:t>His enemies repeatedly referred to this claim (cf. Matt. 26:61; 27:40; Acts 6:13-14).</a:t>
            </a:r>
          </a:p>
          <a:p>
            <a:pPr lvl="1"/>
            <a:r>
              <a:rPr lang="en-US" sz="2400" dirty="0" smtClean="0"/>
              <a:t>His resurrection “declared [Him] to be the Son of God with power” (Rom. 1:4).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2</a:t>
            </a:r>
            <a:br>
              <a:rPr lang="en-US" dirty="0" smtClean="0"/>
            </a:br>
            <a:r>
              <a:rPr lang="en-US" u="sng" dirty="0" smtClean="0"/>
              <a:t>Theme of John 2: “First Signs of Deity”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Possessed Insight into Hearts that Only God Had (John 2:23-25).</a:t>
            </a:r>
          </a:p>
          <a:p>
            <a:pPr lvl="1"/>
            <a:r>
              <a:rPr lang="en-US" sz="2400" dirty="0" smtClean="0"/>
              <a:t>“He knew all men…He knew what was in man” (John 2:24-25).</a:t>
            </a:r>
          </a:p>
          <a:p>
            <a:pPr lvl="1"/>
            <a:r>
              <a:rPr lang="en-US" sz="2400" dirty="0" smtClean="0"/>
              <a:t>Jesus was able to look into and know the hearts of man (John 1:42, 47, 48; 4:29; 6:61; 21:17).</a:t>
            </a:r>
          </a:p>
          <a:p>
            <a:pPr lvl="1"/>
            <a:r>
              <a:rPr lang="en-US" sz="2400" dirty="0" smtClean="0"/>
              <a:t>Only deity can know the hearts of man (1 </a:t>
            </a:r>
            <a:r>
              <a:rPr lang="en-US" sz="2400" dirty="0" err="1" smtClean="0"/>
              <a:t>Kgs</a:t>
            </a:r>
            <a:r>
              <a:rPr lang="en-US" sz="2400" dirty="0" smtClean="0"/>
              <a:t>. 8:39; Jer. 17:10; Acts 1:24). </a:t>
            </a:r>
            <a:r>
              <a:rPr lang="en-US" sz="2400" i="1" dirty="0" smtClean="0"/>
              <a:t>Jesus is deity!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2 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Miracle:  Water to wine</a:t>
            </a:r>
          </a:p>
          <a:p>
            <a:pPr lvl="1"/>
            <a:r>
              <a:rPr lang="en-US" dirty="0" smtClean="0"/>
              <a:t>Manifested His glory; His disciples believed in Him!  Fulfilled its purpose!</a:t>
            </a:r>
          </a:p>
          <a:p>
            <a:r>
              <a:rPr lang="en-US" dirty="0" smtClean="0"/>
              <a:t>The Cleansing:  Passionately expelling the merchants from the temple</a:t>
            </a:r>
          </a:p>
          <a:p>
            <a:pPr lvl="1"/>
            <a:r>
              <a:rPr lang="en-US" dirty="0" smtClean="0"/>
              <a:t>Jesus shared a unique relationship with His Father, which no else had!</a:t>
            </a:r>
          </a:p>
          <a:p>
            <a:pPr lvl="1"/>
            <a:r>
              <a:rPr lang="en-US" dirty="0" smtClean="0"/>
              <a:t>“Do not make </a:t>
            </a:r>
            <a:r>
              <a:rPr lang="en-US" i="1" dirty="0" smtClean="0"/>
              <a:t>My Father’s house…”</a:t>
            </a:r>
            <a:r>
              <a:rPr lang="en-US" dirty="0" smtClean="0"/>
              <a:t>  (John 2:16).</a:t>
            </a:r>
          </a:p>
          <a:p>
            <a:r>
              <a:rPr lang="en-US" dirty="0" smtClean="0"/>
              <a:t>The Prophecy:  Destroy this temple, and in three days I will raise it up!</a:t>
            </a:r>
          </a:p>
          <a:p>
            <a:pPr lvl="1"/>
            <a:r>
              <a:rPr lang="en-US" dirty="0" smtClean="0"/>
              <a:t>What an incredibly bold claim!  A bold claim that was fulfilled with power!</a:t>
            </a:r>
          </a:p>
          <a:p>
            <a:pPr lvl="1"/>
            <a:r>
              <a:rPr lang="en-US" dirty="0" smtClean="0"/>
              <a:t>When He arose, His disciples believed the Scripture and the word He spoke.</a:t>
            </a:r>
          </a:p>
          <a:p>
            <a:r>
              <a:rPr lang="en-US" dirty="0" smtClean="0"/>
              <a:t>The End Result: While Jesus was at the feast, many believed in His name!</a:t>
            </a:r>
          </a:p>
          <a:p>
            <a:pPr lvl="1"/>
            <a:r>
              <a:rPr lang="en-US" dirty="0" smtClean="0"/>
              <a:t>“When they saw the signs which He did” (John 2:23). Fulfilled their purpose!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 needs to do what Jesus says (John 2:5-9)!</a:t>
            </a:r>
          </a:p>
          <a:p>
            <a:pPr lvl="1"/>
            <a:r>
              <a:rPr lang="en-US" sz="2400" dirty="0" smtClean="0"/>
              <a:t>“Whatever He says to you, do it” (John 2:5).</a:t>
            </a:r>
          </a:p>
          <a:p>
            <a:pPr lvl="1"/>
            <a:r>
              <a:rPr lang="en-US" sz="2400" dirty="0" smtClean="0"/>
              <a:t>Jesus told them, “Fill the </a:t>
            </a:r>
            <a:r>
              <a:rPr lang="en-US" sz="2400" dirty="0" err="1" smtClean="0"/>
              <a:t>waterpots</a:t>
            </a:r>
            <a:r>
              <a:rPr lang="en-US" sz="2400" dirty="0" smtClean="0"/>
              <a:t> with water.”  They filled them to the brim (2:7).</a:t>
            </a:r>
          </a:p>
          <a:p>
            <a:pPr lvl="1"/>
            <a:r>
              <a:rPr lang="en-US" sz="2400" dirty="0" smtClean="0"/>
              <a:t>Jesus told them, “Draw some out now, and take it…”  And they took it (John 2:8).</a:t>
            </a:r>
          </a:p>
          <a:p>
            <a:pPr lvl="1"/>
            <a:r>
              <a:rPr lang="en-US" sz="2400" dirty="0" smtClean="0"/>
              <a:t>They obeyed Jesus’ every word:</a:t>
            </a:r>
          </a:p>
          <a:p>
            <a:pPr lvl="2"/>
            <a:r>
              <a:rPr lang="en-US" sz="2000" dirty="0" smtClean="0"/>
              <a:t>Thoroughly &amp; completely – filled the pots </a:t>
            </a:r>
            <a:r>
              <a:rPr lang="en-US" sz="2000" i="1" dirty="0" smtClean="0"/>
              <a:t>to the brim.</a:t>
            </a:r>
            <a:endParaRPr lang="en-US" sz="2000" dirty="0" smtClean="0"/>
          </a:p>
          <a:p>
            <a:pPr lvl="2"/>
            <a:r>
              <a:rPr lang="en-US" sz="2000" dirty="0" smtClean="0"/>
              <a:t>Immediately &amp; unquestioningly – Jesus said </a:t>
            </a:r>
            <a:r>
              <a:rPr lang="en-US" sz="2000" i="1" dirty="0" smtClean="0"/>
              <a:t>now</a:t>
            </a:r>
            <a:r>
              <a:rPr lang="en-US" sz="2000" dirty="0" smtClean="0"/>
              <a:t> and they did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did NOT make intoxicating wine at the wedding feast (John 2:3-10)!</a:t>
            </a:r>
          </a:p>
          <a:p>
            <a:pPr lvl="1"/>
            <a:r>
              <a:rPr lang="en-US" sz="2400" dirty="0" smtClean="0"/>
              <a:t>The Greek word for wine, </a:t>
            </a:r>
            <a:r>
              <a:rPr lang="en-US" sz="2400" i="1" dirty="0" err="1" smtClean="0"/>
              <a:t>oinos</a:t>
            </a:r>
            <a:r>
              <a:rPr lang="en-US" sz="2400" i="1" dirty="0" smtClean="0"/>
              <a:t>, </a:t>
            </a:r>
            <a:r>
              <a:rPr lang="en-US" sz="2400" dirty="0" smtClean="0"/>
              <a:t>literally means “liquid from the grape.”</a:t>
            </a:r>
          </a:p>
          <a:p>
            <a:pPr lvl="2"/>
            <a:r>
              <a:rPr lang="en-US" sz="2000" dirty="0" smtClean="0"/>
              <a:t>It can mean intoxicating or non-intoxicating beverage.</a:t>
            </a:r>
          </a:p>
          <a:p>
            <a:pPr lvl="2"/>
            <a:r>
              <a:rPr lang="en-US" sz="2000" dirty="0" smtClean="0"/>
              <a:t>The context of the passage determines which is meant.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did NOT make intoxicating wine at the wedding feast (John 2:3-10)!</a:t>
            </a:r>
          </a:p>
          <a:p>
            <a:pPr lvl="1"/>
            <a:r>
              <a:rPr lang="en-US" sz="2400" dirty="0" smtClean="0"/>
              <a:t>If Jesus made intoxicating wine at the wedding feast:</a:t>
            </a:r>
          </a:p>
          <a:p>
            <a:pPr lvl="2"/>
            <a:r>
              <a:rPr lang="en-US" sz="2000" dirty="0" smtClean="0"/>
              <a:t>He violated the law under which He was living (the Old Testament)!</a:t>
            </a:r>
          </a:p>
          <a:p>
            <a:pPr lvl="2"/>
            <a:r>
              <a:rPr lang="en-US" sz="2000" dirty="0" smtClean="0"/>
              <a:t>He violated Proverbs 23:31-32.</a:t>
            </a:r>
          </a:p>
          <a:p>
            <a:pPr lvl="2"/>
            <a:r>
              <a:rPr lang="en-US" sz="2000" dirty="0" smtClean="0"/>
              <a:t>He violated Habakkuk 2:15.</a:t>
            </a:r>
          </a:p>
          <a:p>
            <a:pPr lvl="2"/>
            <a:r>
              <a:rPr lang="en-US" sz="2000" dirty="0" smtClean="0"/>
              <a:t>He violated Proverbs 23:20.</a:t>
            </a:r>
          </a:p>
          <a:p>
            <a:pPr lvl="2"/>
            <a:r>
              <a:rPr lang="en-US" sz="2000" dirty="0" smtClean="0"/>
              <a:t>He snubbed Proverbs 20:1.</a:t>
            </a:r>
          </a:p>
          <a:p>
            <a:pPr lvl="1"/>
            <a:r>
              <a:rPr lang="en-US" sz="2400" dirty="0" smtClean="0"/>
              <a:t>There is nothing in this passage to indicate Jesus made an intoxicating beverage!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Bible is factually accurate, even in its most minute details (John 2:12, 13)!</a:t>
            </a:r>
          </a:p>
          <a:p>
            <a:pPr lvl="1"/>
            <a:r>
              <a:rPr lang="en-US" sz="2400" dirty="0" smtClean="0"/>
              <a:t>The city of Capernaum was 15 miles ENE from Cana of Galilee.</a:t>
            </a:r>
          </a:p>
          <a:p>
            <a:pPr lvl="2"/>
            <a:r>
              <a:rPr lang="en-US" sz="2000" dirty="0" smtClean="0"/>
              <a:t>Jesus left Cana, “He went </a:t>
            </a:r>
            <a:r>
              <a:rPr lang="en-US" sz="2000" u="sng" dirty="0" smtClean="0"/>
              <a:t>down</a:t>
            </a:r>
            <a:r>
              <a:rPr lang="en-US" sz="2000" dirty="0" smtClean="0"/>
              <a:t> to Capernaum.”</a:t>
            </a:r>
          </a:p>
          <a:p>
            <a:pPr lvl="2"/>
            <a:r>
              <a:rPr lang="en-US" sz="2000" dirty="0" smtClean="0"/>
              <a:t>Cana was in the hills/mountains.</a:t>
            </a:r>
          </a:p>
          <a:p>
            <a:pPr lvl="2"/>
            <a:r>
              <a:rPr lang="en-US" sz="2000" dirty="0" smtClean="0"/>
              <a:t>Capernaum was 580 feet below sea level.</a:t>
            </a:r>
          </a:p>
          <a:p>
            <a:pPr lvl="1"/>
            <a:r>
              <a:rPr lang="en-US" sz="2400" dirty="0" smtClean="0"/>
              <a:t>Jerusalem was more than 80 miles south of Capernaum.</a:t>
            </a:r>
          </a:p>
          <a:p>
            <a:pPr lvl="2"/>
            <a:r>
              <a:rPr lang="en-US" sz="2000" dirty="0" smtClean="0"/>
              <a:t>When Jesus left Capernaum, He “went </a:t>
            </a:r>
            <a:r>
              <a:rPr lang="en-US" sz="2000" u="sng" dirty="0" smtClean="0"/>
              <a:t>up</a:t>
            </a:r>
            <a:r>
              <a:rPr lang="en-US" sz="2000" dirty="0" smtClean="0"/>
              <a:t> to Jerusalem.”</a:t>
            </a:r>
          </a:p>
          <a:p>
            <a:pPr lvl="2"/>
            <a:r>
              <a:rPr lang="en-US" sz="2000" dirty="0" smtClean="0"/>
              <a:t>Jerusalem is 2,500 feet above sea level.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God desires the sacred to remain sacred and not be tarnished by man (John 2:14-17)!</a:t>
            </a:r>
          </a:p>
          <a:p>
            <a:pPr lvl="1"/>
            <a:r>
              <a:rPr lang="en-US" dirty="0" smtClean="0"/>
              <a:t>The temple was to be a “house of prayer” (Isa. 56:7; Mk. 11:17).</a:t>
            </a:r>
          </a:p>
          <a:p>
            <a:pPr lvl="1"/>
            <a:r>
              <a:rPr lang="en-US" dirty="0" smtClean="0"/>
              <a:t>Man had turned it into “a house of merchandise” (John 2:16).</a:t>
            </a:r>
          </a:p>
          <a:p>
            <a:pPr lvl="1"/>
            <a:r>
              <a:rPr lang="en-US" dirty="0" smtClean="0"/>
              <a:t>Jesus’ reaction to a market on the holy grounds teaches us:</a:t>
            </a:r>
          </a:p>
          <a:p>
            <a:pPr lvl="2"/>
            <a:r>
              <a:rPr lang="en-US" dirty="0" smtClean="0"/>
              <a:t>Our zeal for God &amp; His house should consume us more than anything!</a:t>
            </a:r>
          </a:p>
          <a:p>
            <a:pPr lvl="2"/>
            <a:r>
              <a:rPr lang="en-US" dirty="0" smtClean="0"/>
              <a:t>The “Father’s house” must be governed by the Father’s rules (1 Ti. 3:15).</a:t>
            </a:r>
          </a:p>
          <a:p>
            <a:pPr lvl="2"/>
            <a:r>
              <a:rPr lang="en-US" dirty="0" smtClean="0"/>
              <a:t>The N.T. temple of God (i.e., the church) “is holy” also (1 Cor. 3:17).</a:t>
            </a:r>
          </a:p>
          <a:p>
            <a:pPr lvl="2"/>
            <a:r>
              <a:rPr lang="en-US" dirty="0" smtClean="0"/>
              <a:t>“As He who called you is holy, you also be holy in all your conduct” (1 Pet. 1:15).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Scripture and the word which Jesus spoke are in full agreement (John 2:22)!</a:t>
            </a:r>
          </a:p>
          <a:p>
            <a:pPr lvl="1"/>
            <a:r>
              <a:rPr lang="en-US" sz="2400" dirty="0" smtClean="0"/>
              <a:t>John 2:22 says, “They believed the Scripture and the word which Jesus had said.”</a:t>
            </a:r>
          </a:p>
          <a:p>
            <a:pPr lvl="1"/>
            <a:r>
              <a:rPr lang="en-US" sz="2400" dirty="0" smtClean="0"/>
              <a:t>No part of Scripture (OT or NT) can be used to contradict the teaching of Jesus!</a:t>
            </a:r>
          </a:p>
          <a:p>
            <a:pPr lvl="1"/>
            <a:r>
              <a:rPr lang="en-US" sz="2400" dirty="0" smtClean="0"/>
              <a:t>No teaching of Jesus can be used to contradict any part of Scripture!</a:t>
            </a:r>
          </a:p>
          <a:p>
            <a:pPr lvl="1"/>
            <a:r>
              <a:rPr lang="en-US" sz="2400" dirty="0" smtClean="0"/>
              <a:t>The Bible and all of its teachings stand and always will stand in beautiful harmony!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God knows what is in the hearts of all men (2:24-25)!</a:t>
            </a:r>
          </a:p>
          <a:p>
            <a:pPr lvl="1"/>
            <a:r>
              <a:rPr lang="en-US" sz="2400" dirty="0" smtClean="0"/>
              <a:t>Man only looks on outward appearance, but God discerns the heart (1 Sam. 16:7).</a:t>
            </a:r>
          </a:p>
          <a:p>
            <a:pPr lvl="1"/>
            <a:r>
              <a:rPr lang="en-US" sz="2400" dirty="0" smtClean="0"/>
              <a:t>He “searches all hearts and understands all the intent of the thoughts” (1 Chr. 28:9).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2</a:t>
            </a:r>
            <a:br>
              <a:rPr lang="en-US" dirty="0" smtClean="0"/>
            </a:br>
            <a:r>
              <a:rPr lang="en-US" u="sng" dirty="0" smtClean="0"/>
              <a:t>Theme of John 2: “First Signs of Deity”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Performed His First Miracle (John 2:1-11).</a:t>
            </a:r>
          </a:p>
          <a:p>
            <a:pPr lvl="1"/>
            <a:r>
              <a:rPr lang="en-US" sz="2400" dirty="0" err="1" smtClean="0"/>
              <a:t>Waterpots</a:t>
            </a:r>
            <a:r>
              <a:rPr lang="en-US" sz="2400" dirty="0" smtClean="0"/>
              <a:t> filled to the brim – nothing else could be added.</a:t>
            </a:r>
          </a:p>
          <a:p>
            <a:pPr lvl="2"/>
            <a:r>
              <a:rPr lang="en-US" sz="2000" dirty="0" smtClean="0"/>
              <a:t>The servants knew that only water had been drawn, but it became wine.</a:t>
            </a:r>
          </a:p>
          <a:p>
            <a:pPr lvl="2"/>
            <a:r>
              <a:rPr lang="en-US" sz="2000" dirty="0" smtClean="0"/>
              <a:t>The quality of the juice was exceptional, as were all of Jesus’ miracles.</a:t>
            </a:r>
          </a:p>
          <a:p>
            <a:pPr lvl="1"/>
            <a:r>
              <a:rPr lang="en-US" sz="2400" dirty="0" smtClean="0"/>
              <a:t>“This beginning of signs” had its intended effect:</a:t>
            </a:r>
          </a:p>
          <a:p>
            <a:pPr lvl="2"/>
            <a:r>
              <a:rPr lang="en-US" sz="2000" dirty="0" smtClean="0"/>
              <a:t>It manifested His glory (i.e., His deity, His divine nature) – </a:t>
            </a:r>
            <a:r>
              <a:rPr lang="en-US" sz="2000" i="1" dirty="0" smtClean="0"/>
              <a:t>Jesus is God!</a:t>
            </a:r>
            <a:endParaRPr lang="en-US" sz="2000" dirty="0" smtClean="0"/>
          </a:p>
          <a:p>
            <a:pPr lvl="2"/>
            <a:r>
              <a:rPr lang="en-US" sz="2000" dirty="0" smtClean="0"/>
              <a:t>His disciples believed in Him!</a:t>
            </a:r>
          </a:p>
          <a:p>
            <a:pPr lvl="1"/>
            <a:r>
              <a:rPr lang="en-US" sz="2400" dirty="0" smtClean="0"/>
              <a:t>The word “signs” is to signify &amp; underscore to the people:</a:t>
            </a:r>
          </a:p>
          <a:p>
            <a:pPr lvl="2"/>
            <a:r>
              <a:rPr lang="en-US" sz="2000" dirty="0" smtClean="0"/>
              <a:t>Jesus’ supernatural powers.</a:t>
            </a:r>
          </a:p>
          <a:p>
            <a:pPr lvl="2"/>
            <a:r>
              <a:rPr lang="en-US" sz="2000" dirty="0" smtClean="0"/>
              <a:t>Jesus’ divine origin.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1214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2</vt:lpstr>
      <vt:lpstr>Vital Concepts &amp; Truths to Know in John 2</vt:lpstr>
      <vt:lpstr>Vital Concepts &amp; Truths to Know in John 2</vt:lpstr>
      <vt:lpstr>Vital Concepts &amp; Truths to Know in John 2</vt:lpstr>
      <vt:lpstr>Vital Concepts &amp; Truths to Know in John 2</vt:lpstr>
      <vt:lpstr>Vital Concepts &amp; Truths to Know in John 2</vt:lpstr>
      <vt:lpstr>Vital Concepts &amp; Truths to Know in John 2</vt:lpstr>
      <vt:lpstr>An Overview of John 2 Theme of John 2: “First Signs of Deity”</vt:lpstr>
      <vt:lpstr>An Overview of John 2 Theme of John 2: “First Signs of Deity”</vt:lpstr>
      <vt:lpstr>An Overview of John 2 Theme of John 2: “First Signs of Deity”</vt:lpstr>
      <vt:lpstr>An Overview of John 2 Theme of John 2: “First Signs of Deity”</vt:lpstr>
      <vt:lpstr>An Overview of John 2 Theme of John 2: “First Signs of Deity”</vt:lpstr>
      <vt:lpstr>How Chapter 2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100</cp:revision>
  <dcterms:created xsi:type="dcterms:W3CDTF">2010-11-25T23:29:55Z</dcterms:created>
  <dcterms:modified xsi:type="dcterms:W3CDTF">2010-12-15T22:48:43Z</dcterms:modified>
</cp:coreProperties>
</file>