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0" y="4267200"/>
            <a:ext cx="33265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1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Chapter 1 Helps to Fulfill </a:t>
            </a:r>
            <a:r>
              <a:rPr lang="en-US" dirty="0" smtClean="0"/>
              <a:t>the </a:t>
            </a:r>
            <a:r>
              <a:rPr lang="en-US" dirty="0" smtClean="0"/>
              <a:t>Overall Purpose of the Gospel of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First Four Verses</a:t>
            </a:r>
          </a:p>
          <a:p>
            <a:pPr lvl="1"/>
            <a:r>
              <a:rPr lang="en-US" dirty="0" smtClean="0"/>
              <a:t>In Genesis 1:1, Moses starts “in the beginning” and goes “forward in time.”</a:t>
            </a:r>
          </a:p>
          <a:p>
            <a:pPr lvl="1"/>
            <a:r>
              <a:rPr lang="en-US" dirty="0" smtClean="0"/>
              <a:t>In John 1:1, John starts “in the beginning” and goes “backward into eternity.”</a:t>
            </a:r>
          </a:p>
          <a:p>
            <a:r>
              <a:rPr lang="en-US" dirty="0" smtClean="0"/>
              <a:t>The Testimony of Many Persons</a:t>
            </a:r>
          </a:p>
          <a:p>
            <a:pPr lvl="1"/>
            <a:r>
              <a:rPr lang="en-US" dirty="0" smtClean="0"/>
              <a:t>John the Baptizer—He saw “the Spirit descend &amp; remain” on Him (esp. Jn. 1:31-34).</a:t>
            </a:r>
          </a:p>
          <a:p>
            <a:pPr lvl="1"/>
            <a:r>
              <a:rPr lang="en-US" dirty="0" smtClean="0"/>
              <a:t>Andrew—“We have found the Messiah” (John 1:40-42).</a:t>
            </a:r>
          </a:p>
          <a:p>
            <a:pPr lvl="1"/>
            <a:r>
              <a:rPr lang="en-US" dirty="0" smtClean="0"/>
              <a:t>Philip—“We have found Him of whom Moses &amp; the prophets wrote” (John 1:43-45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Nathanael</a:t>
            </a:r>
            <a:r>
              <a:rPr lang="en-US" dirty="0" smtClean="0"/>
              <a:t>—“You are the Son of God!  You are the King of Israel!” (John 1:46-51).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Chapter 1 Helps to Fulfill </a:t>
            </a:r>
            <a:r>
              <a:rPr lang="en-US" dirty="0" smtClean="0"/>
              <a:t>the </a:t>
            </a:r>
            <a:r>
              <a:rPr lang="en-US" dirty="0" smtClean="0"/>
              <a:t>Overall Purpose of the Gospel of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The Testimony of the Holy Spirit in Old Testament Prophecy Fulfilled in the Christ</a:t>
            </a:r>
          </a:p>
          <a:p>
            <a:pPr lvl="1"/>
            <a:r>
              <a:rPr lang="en-US" dirty="0" smtClean="0"/>
              <a:t>John was to “prepare the way of the LORD” (John 1:23; Isa. 40:3).</a:t>
            </a:r>
          </a:p>
          <a:p>
            <a:r>
              <a:rPr lang="en-US" dirty="0" smtClean="0"/>
              <a:t>The Testimony of Old Testament </a:t>
            </a:r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Jacob’s </a:t>
            </a:r>
            <a:r>
              <a:rPr lang="en-US" dirty="0" smtClean="0"/>
              <a:t>ladder to heaven ~ Christ is man’s ladder to heaven (Gen. 28:10-17; Jn. 1:51).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Chapter 1 Helps to Fulfill </a:t>
            </a:r>
            <a:r>
              <a:rPr lang="en-US" dirty="0" smtClean="0"/>
              <a:t>the </a:t>
            </a:r>
            <a:r>
              <a:rPr lang="en-US" dirty="0" smtClean="0"/>
              <a:t>Overall Purpose of the Gospel of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Various Other Points</a:t>
            </a:r>
          </a:p>
          <a:p>
            <a:pPr lvl="1"/>
            <a:r>
              <a:rPr lang="en-US" dirty="0" smtClean="0"/>
              <a:t>Combining the name “Jesus” with title of “Christ” in “Jesus Christ” (John 1:17).</a:t>
            </a:r>
          </a:p>
          <a:p>
            <a:pPr lvl="1"/>
            <a:r>
              <a:rPr lang="en-US" dirty="0" smtClean="0"/>
              <a:t>Calling Him the only begotten of the Father (John 1:14).</a:t>
            </a:r>
          </a:p>
          <a:p>
            <a:pPr lvl="1"/>
            <a:r>
              <a:rPr lang="en-US" dirty="0" smtClean="0"/>
              <a:t>Calling Him the only begotten God, who is in the bosom of the Father (John 1:18).</a:t>
            </a:r>
          </a:p>
          <a:p>
            <a:pPr lvl="1"/>
            <a:r>
              <a:rPr lang="en-US" dirty="0" smtClean="0"/>
              <a:t>Recording the amazing ability of Jesus to know the hearts/lives of man (</a:t>
            </a:r>
            <a:r>
              <a:rPr lang="en-US" dirty="0" smtClean="0"/>
              <a:t>John </a:t>
            </a:r>
            <a:r>
              <a:rPr lang="en-US" dirty="0" smtClean="0"/>
              <a:t>1:47-50).</a:t>
            </a:r>
          </a:p>
          <a:p>
            <a:pPr lvl="1"/>
            <a:r>
              <a:rPr lang="en-US" dirty="0" smtClean="0"/>
              <a:t>Combining so frequently Jesus, Christ, Messiah and God (John 1:41, 45, 49, etc</a:t>
            </a:r>
            <a:r>
              <a:rPr lang="en-US" dirty="0" smtClean="0"/>
              <a:t>.).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Chapter 1 Helps to Fulfill </a:t>
            </a:r>
            <a:r>
              <a:rPr lang="en-US" dirty="0" smtClean="0"/>
              <a:t>the </a:t>
            </a:r>
            <a:r>
              <a:rPr lang="en-US" dirty="0" smtClean="0"/>
              <a:t>Overall Purpose of the Gospel of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Add </a:t>
            </a:r>
            <a:r>
              <a:rPr lang="en-US" dirty="0" smtClean="0"/>
              <a:t>All Points Under:</a:t>
            </a:r>
          </a:p>
          <a:p>
            <a:pPr lvl="1"/>
            <a:r>
              <a:rPr lang="en-US" dirty="0" smtClean="0"/>
              <a:t>Vital Concepts and Truths to Know in John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Overview/Theme </a:t>
            </a:r>
            <a:r>
              <a:rPr lang="en-US" dirty="0" smtClean="0"/>
              <a:t>of John 1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</a:t>
            </a:r>
            <a:r>
              <a:rPr lang="en-US" dirty="0" smtClean="0"/>
              <a:t>&amp; </a:t>
            </a:r>
            <a:r>
              <a:rPr lang="en-US" dirty="0" smtClean="0"/>
              <a:t>Truths to Know in John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Jesus is eternal (John 1:1-4)!</a:t>
            </a:r>
          </a:p>
          <a:p>
            <a:pPr lvl="1"/>
            <a:r>
              <a:rPr lang="en-US" dirty="0" smtClean="0"/>
              <a:t>Jesus has always existed and has always possessed the nature of God (cf. Phil. 2:6)!</a:t>
            </a:r>
          </a:p>
          <a:p>
            <a:pPr lvl="1"/>
            <a:r>
              <a:rPr lang="en-US" dirty="0" smtClean="0"/>
              <a:t>Jesus is the Creator and Sustainer of all things (cf. Col. 2:15-17; Heb. 1:1-3)!</a:t>
            </a:r>
          </a:p>
          <a:p>
            <a:pPr lvl="1"/>
            <a:r>
              <a:rPr lang="en-US" dirty="0" smtClean="0"/>
              <a:t>The eternal Word took on a body of flesh, in order to save mankind (John 1:14-18)!</a:t>
            </a:r>
          </a:p>
          <a:p>
            <a:pPr lvl="1"/>
            <a:r>
              <a:rPr lang="en-US" dirty="0" smtClean="0"/>
              <a:t>John the Baptizer emphasized His eternal nature repeatedly (John 1:15, 27, </a:t>
            </a:r>
            <a:r>
              <a:rPr lang="en-US" dirty="0" smtClean="0"/>
              <a:t>30)!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</a:t>
            </a:r>
            <a:r>
              <a:rPr lang="en-US" dirty="0" smtClean="0"/>
              <a:t>&amp; </a:t>
            </a:r>
            <a:r>
              <a:rPr lang="en-US" dirty="0" smtClean="0"/>
              <a:t>Truths to Know in John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Believers have the right to be saved, but they are not already saved (John 1:12-13)!</a:t>
            </a:r>
          </a:p>
          <a:p>
            <a:pPr lvl="1"/>
            <a:r>
              <a:rPr lang="en-US" dirty="0" smtClean="0"/>
              <a:t>The act of believing does not make one a child of God (cf. Jas. 2:19-26; Gal. 3:26-27)!</a:t>
            </a:r>
          </a:p>
          <a:p>
            <a:pPr lvl="1"/>
            <a:r>
              <a:rPr lang="en-US" dirty="0" smtClean="0"/>
              <a:t>To those who received Him, Jesus (at the very same time) gave the right to be saved!</a:t>
            </a:r>
          </a:p>
          <a:p>
            <a:pPr lvl="1"/>
            <a:r>
              <a:rPr lang="en-US" dirty="0" smtClean="0"/>
              <a:t>One cannot become what he already is!</a:t>
            </a:r>
          </a:p>
          <a:p>
            <a:pPr lvl="1"/>
            <a:r>
              <a:rPr lang="en-US" dirty="0" smtClean="0"/>
              <a:t>It is only “in His name” or “by His name” that we can be saved (cf. Acts </a:t>
            </a:r>
            <a:r>
              <a:rPr lang="en-US" dirty="0" smtClean="0"/>
              <a:t>4:12; 10:43</a:t>
            </a:r>
            <a:r>
              <a:rPr lang="en-US" dirty="0" smtClean="0"/>
              <a:t>, 48</a:t>
            </a:r>
            <a:r>
              <a:rPr lang="en-US" dirty="0" smtClean="0"/>
              <a:t>)!</a:t>
            </a:r>
          </a:p>
          <a:p>
            <a:pPr lvl="1"/>
            <a:r>
              <a:rPr lang="en-US" dirty="0" smtClean="0"/>
              <a:t>Salvation </a:t>
            </a:r>
            <a:r>
              <a:rPr lang="en-US" dirty="0" smtClean="0"/>
              <a:t>requires being “born…of God,” which is a step beyond receiving/believing!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</a:t>
            </a:r>
            <a:r>
              <a:rPr lang="en-US" dirty="0" smtClean="0"/>
              <a:t>&amp; </a:t>
            </a:r>
            <a:r>
              <a:rPr lang="en-US" dirty="0" smtClean="0"/>
              <a:t>Truths to Know in John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Jesus is Jehovah!</a:t>
            </a:r>
          </a:p>
          <a:p>
            <a:pPr lvl="1"/>
            <a:r>
              <a:rPr lang="en-US" dirty="0" smtClean="0"/>
              <a:t>Jesus is God (John 1:1, 14) 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	~  </a:t>
            </a:r>
            <a:r>
              <a:rPr lang="en-US" dirty="0" smtClean="0"/>
              <a:t>There is no God but Jehovah (Isa. 45:5)!</a:t>
            </a:r>
          </a:p>
          <a:p>
            <a:pPr lvl="1"/>
            <a:r>
              <a:rPr lang="en-US" dirty="0" smtClean="0"/>
              <a:t>Jesus made all things (John 1:3) 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	~  </a:t>
            </a:r>
            <a:r>
              <a:rPr lang="en-US" dirty="0" smtClean="0"/>
              <a:t>“Jehovah…</a:t>
            </a:r>
            <a:r>
              <a:rPr lang="en-US" dirty="0" err="1" smtClean="0"/>
              <a:t>maketh</a:t>
            </a:r>
            <a:r>
              <a:rPr lang="en-US" dirty="0" smtClean="0"/>
              <a:t> all things” (Isa. 44:24</a:t>
            </a:r>
            <a:r>
              <a:rPr lang="en-US" dirty="0" smtClean="0"/>
              <a:t>)!</a:t>
            </a:r>
          </a:p>
          <a:p>
            <a:pPr lvl="1"/>
            <a:r>
              <a:rPr lang="en-US" dirty="0" smtClean="0"/>
              <a:t>John </a:t>
            </a:r>
            <a:r>
              <a:rPr lang="en-US" dirty="0" smtClean="0"/>
              <a:t>prepared way for Jesus (John 1:23) 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	~  </a:t>
            </a:r>
            <a:r>
              <a:rPr lang="en-US" dirty="0" smtClean="0"/>
              <a:t>Sent to prepare for Jehovah (Isa. 40:3)!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</a:t>
            </a:r>
            <a:r>
              <a:rPr lang="en-US" dirty="0" smtClean="0"/>
              <a:t>&amp; </a:t>
            </a:r>
            <a:r>
              <a:rPr lang="en-US" dirty="0" smtClean="0"/>
              <a:t>Truths to Know in John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Jesus is the Lamb of God (John 1:29, 36)!</a:t>
            </a:r>
          </a:p>
          <a:p>
            <a:pPr lvl="1"/>
            <a:r>
              <a:rPr lang="en-US" dirty="0" smtClean="0"/>
              <a:t>Like the paschal lamb of the OT, God sent His Son to be the sacrifice for </a:t>
            </a:r>
            <a:r>
              <a:rPr lang="en-US" dirty="0" smtClean="0"/>
              <a:t>us!</a:t>
            </a:r>
          </a:p>
          <a:p>
            <a:pPr lvl="1"/>
            <a:r>
              <a:rPr lang="en-US" dirty="0" smtClean="0"/>
              <a:t>Jesus </a:t>
            </a:r>
            <a:r>
              <a:rPr lang="en-US" dirty="0" smtClean="0"/>
              <a:t>bore our sins, suffered in our place and allowed our penalty to fall on Him!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</a:t>
            </a:r>
            <a:r>
              <a:rPr lang="en-US" dirty="0" smtClean="0"/>
              <a:t>&amp; </a:t>
            </a:r>
            <a:r>
              <a:rPr lang="en-US" dirty="0" smtClean="0"/>
              <a:t>Truths to Know in John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Only Jesus could baptize with the Holy Spirit (John 1:33)!</a:t>
            </a:r>
          </a:p>
          <a:p>
            <a:pPr lvl="1"/>
            <a:r>
              <a:rPr lang="en-US" dirty="0" smtClean="0"/>
              <a:t>John the Baptizer and others could baptize with water (John 1:26, 31, 33)!</a:t>
            </a:r>
          </a:p>
          <a:p>
            <a:pPr lvl="1"/>
            <a:r>
              <a:rPr lang="en-US" dirty="0" smtClean="0"/>
              <a:t>Only Jesus could and did baptize with the Holy Spirit (cf. Matt. 3:11)!</a:t>
            </a:r>
          </a:p>
          <a:p>
            <a:pPr lvl="1"/>
            <a:r>
              <a:rPr lang="en-US" dirty="0" smtClean="0"/>
              <a:t>Holy Spirit baptism could not be administered by men but only the </a:t>
            </a:r>
            <a:r>
              <a:rPr lang="en-US" dirty="0" smtClean="0"/>
              <a:t>Lord!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one baptism (Eph. 4:5) that remains is water baptism of the New Testament!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</a:t>
            </a:r>
            <a:r>
              <a:rPr lang="en-US" dirty="0" smtClean="0"/>
              <a:t>&amp; </a:t>
            </a:r>
            <a:r>
              <a:rPr lang="en-US" dirty="0" smtClean="0"/>
              <a:t>Truths to Know in John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Bringing others to Christ is of fundamental importance (John 1:35-51)!</a:t>
            </a:r>
          </a:p>
          <a:p>
            <a:pPr lvl="1"/>
            <a:r>
              <a:rPr lang="en-US" dirty="0" smtClean="0"/>
              <a:t>Those who “look to Jesus” (35) will “follow Jesus” (37) and “remain with Him” (39)!</a:t>
            </a:r>
          </a:p>
          <a:p>
            <a:pPr lvl="1"/>
            <a:r>
              <a:rPr lang="en-US" dirty="0" smtClean="0"/>
              <a:t>The FIRST thing Andrew did when he found Jesus was to bring his brother (1:41-42</a:t>
            </a:r>
            <a:r>
              <a:rPr lang="en-US" dirty="0" smtClean="0"/>
              <a:t>)!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Come and see” is an approved and effective method of evangelism (1:39; 4:29)!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u="sng" dirty="0" smtClean="0"/>
              <a:t>Theme of John 1: </a:t>
            </a:r>
            <a:r>
              <a:rPr lang="en-US" u="sng" dirty="0" smtClean="0"/>
              <a:t>“Introducing Jesus”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People who introduced others to Jesus in John 1:</a:t>
            </a:r>
          </a:p>
          <a:p>
            <a:pPr lvl="1"/>
            <a:r>
              <a:rPr lang="en-US" dirty="0" smtClean="0"/>
              <a:t>Holy </a:t>
            </a:r>
            <a:r>
              <a:rPr lang="en-US" dirty="0" smtClean="0"/>
              <a:t>Spirit introduced </a:t>
            </a:r>
            <a:r>
              <a:rPr lang="en-US" dirty="0" smtClean="0"/>
              <a:t>OT readers to </a:t>
            </a:r>
            <a:r>
              <a:rPr lang="en-US" dirty="0" smtClean="0"/>
              <a:t>Jesus </a:t>
            </a:r>
            <a:r>
              <a:rPr lang="en-US" sz="2400" dirty="0" smtClean="0"/>
              <a:t>(1:17</a:t>
            </a:r>
            <a:r>
              <a:rPr lang="en-US" sz="2400" dirty="0" smtClean="0"/>
              <a:t>, 23, 29, 41, 45, 49).</a:t>
            </a:r>
            <a:endParaRPr lang="en-US" dirty="0" smtClean="0"/>
          </a:p>
          <a:p>
            <a:pPr lvl="1"/>
            <a:r>
              <a:rPr lang="en-US" dirty="0" smtClean="0"/>
              <a:t>Moses and the prophets introduced readers to Jesus </a:t>
            </a:r>
            <a:r>
              <a:rPr lang="en-US" dirty="0" smtClean="0"/>
              <a:t>(1:45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Apostle </a:t>
            </a:r>
            <a:r>
              <a:rPr lang="en-US" dirty="0" smtClean="0"/>
              <a:t>John introduced his readers to the eternal Jesus </a:t>
            </a:r>
            <a:r>
              <a:rPr lang="en-US" dirty="0" smtClean="0"/>
              <a:t>(1:1-4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John the Baptizer came to bear witness of Jesus </a:t>
            </a:r>
            <a:r>
              <a:rPr lang="en-US" sz="2500" dirty="0" smtClean="0"/>
              <a:t>(1:6-9</a:t>
            </a:r>
            <a:r>
              <a:rPr lang="en-US" sz="2500" dirty="0" smtClean="0"/>
              <a:t>, 15, 19-28).</a:t>
            </a:r>
          </a:p>
          <a:p>
            <a:pPr lvl="1"/>
            <a:r>
              <a:rPr lang="en-US" dirty="0" smtClean="0"/>
              <a:t>John the Baptizer introduced his disciples to Jesus </a:t>
            </a:r>
            <a:r>
              <a:rPr lang="en-US" dirty="0" smtClean="0"/>
              <a:t>(1:35-40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Andrew introduced his brother, Simon, to Jesus (John 1:40-42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Philip </a:t>
            </a:r>
            <a:r>
              <a:rPr lang="en-US" dirty="0" smtClean="0"/>
              <a:t>introduced Nathanael to Jesus (John 1:43-51).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u="sng" dirty="0" smtClean="0"/>
              <a:t>Theme of John 1: </a:t>
            </a:r>
            <a:r>
              <a:rPr lang="en-US" u="sng" dirty="0" smtClean="0"/>
              <a:t>“Introducing Jesus”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names used to introduce Jesus in John </a:t>
            </a:r>
            <a:r>
              <a:rPr lang="en-US" sz="2800" dirty="0" smtClean="0"/>
              <a:t>1: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1752601"/>
            <a:ext cx="9067800" cy="42672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Word (John 1:1, 14).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God (John 1:1-2).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Maker/Creator (John 1:3).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Life (John 1:4).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Light of Men (John 1:4).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Light (John 1:5, 7, 8).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True Light (John 1:9).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Only </a:t>
            </a: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begotten of the Father </a:t>
            </a: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(14</a:t>
            </a: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Before me (John 1:15, 27, 30).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Jesus Christ (John 1:17).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only begotten God (1:18).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Christ (John 1:20, 25, 41).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Prophet (John 1:21, 25</a:t>
            </a: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LORD (John 1:23).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One among you (John 1:26).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Jesus </a:t>
            </a: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(29,36-38,42-43,47-48,50</a:t>
            </a: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Lamb of God (1:29, 36).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Son of God (John 1:34, 49).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Rabbi/Teacher (John 1:38, 49).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Messiah (John 1:41).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Jesus of Nazareth (John 1:45).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son of Joseph (John 1:45).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King of Israel (John 1:49).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The Son of Man (John 1:51</a:t>
            </a:r>
            <a:r>
              <a:rPr lang="en-US" sz="2000" b="1" dirty="0" smtClean="0">
                <a:ln w="3175">
                  <a:noFill/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1103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Vital Concepts &amp; Truths to Know in John 1</vt:lpstr>
      <vt:lpstr>Vital Concepts &amp; Truths to Know in John 1</vt:lpstr>
      <vt:lpstr>Vital Concepts &amp; Truths to Know in John 1</vt:lpstr>
      <vt:lpstr>Vital Concepts &amp; Truths to Know in John 1</vt:lpstr>
      <vt:lpstr>Vital Concepts &amp; Truths to Know in John 1</vt:lpstr>
      <vt:lpstr>Vital Concepts &amp; Truths to Know in John 1</vt:lpstr>
      <vt:lpstr>An Overview of John 1 Theme of John 1: “Introducing Jesus”</vt:lpstr>
      <vt:lpstr>An Overview of John 1 Theme of John 1: “Introducing Jesus”</vt:lpstr>
      <vt:lpstr>How Chapter 1 Helps to Fulfill the Overall Purpose of the Gospel of John</vt:lpstr>
      <vt:lpstr>How Chapter 1 Helps to Fulfill the Overall Purpose of the Gospel of John</vt:lpstr>
      <vt:lpstr>How Chapter 1 Helps to Fulfill the Overall Purpose of the Gospel of John</vt:lpstr>
      <vt:lpstr>How Chapter 1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86</cp:revision>
  <dcterms:created xsi:type="dcterms:W3CDTF">2010-11-25T23:29:55Z</dcterms:created>
  <dcterms:modified xsi:type="dcterms:W3CDTF">2010-12-08T23:33:20Z</dcterms:modified>
</cp:coreProperties>
</file>