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9195" y="4114800"/>
            <a:ext cx="4102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Introduction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to Prove the Deity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Testimony of Many Persons</a:t>
            </a:r>
          </a:p>
          <a:p>
            <a:pPr lvl="1"/>
            <a:r>
              <a:rPr lang="en-US" dirty="0" smtClean="0"/>
              <a:t>John himself (John 19:35; 20:31; 21:24)</a:t>
            </a:r>
          </a:p>
          <a:p>
            <a:pPr lvl="1"/>
            <a:r>
              <a:rPr lang="en-US" dirty="0" smtClean="0"/>
              <a:t>John the Baptizer (John 1:6-27, 29-36)</a:t>
            </a:r>
          </a:p>
          <a:p>
            <a:pPr lvl="1"/>
            <a:r>
              <a:rPr lang="en-US" dirty="0" smtClean="0"/>
              <a:t>Andrew (John 1:40-42)</a:t>
            </a:r>
          </a:p>
          <a:p>
            <a:pPr lvl="1"/>
            <a:r>
              <a:rPr lang="en-US" dirty="0" smtClean="0"/>
              <a:t>Philip (John 1:43-45) &amp; Nathanael (John 1:46-51)</a:t>
            </a:r>
          </a:p>
          <a:p>
            <a:pPr lvl="1"/>
            <a:r>
              <a:rPr lang="en-US" dirty="0" smtClean="0"/>
              <a:t>Nicodemus (John 3:2)</a:t>
            </a:r>
          </a:p>
          <a:p>
            <a:pPr lvl="1"/>
            <a:r>
              <a:rPr lang="en-US" dirty="0" smtClean="0"/>
              <a:t>Woman of Samaria (John 4:28-29) &amp; The Samaritans (John 4:39-42)</a:t>
            </a:r>
          </a:p>
          <a:p>
            <a:pPr lvl="1"/>
            <a:r>
              <a:rPr lang="en-US" dirty="0" smtClean="0"/>
              <a:t>The man healed from 38-year infirmity (John 5:5-16)</a:t>
            </a:r>
          </a:p>
          <a:p>
            <a:pPr lvl="1"/>
            <a:r>
              <a:rPr lang="en-US" dirty="0" smtClean="0"/>
              <a:t>Peter (John 6:66-69)</a:t>
            </a:r>
          </a:p>
          <a:p>
            <a:pPr lvl="1"/>
            <a:r>
              <a:rPr lang="en-US" dirty="0" smtClean="0"/>
              <a:t>The Officers sent from the Sanhedrin (John 7:32, 45-47)</a:t>
            </a:r>
          </a:p>
          <a:p>
            <a:pPr lvl="1"/>
            <a:r>
              <a:rPr lang="en-US" dirty="0" smtClean="0"/>
              <a:t>The man healed who had been born blind (9:1-41)</a:t>
            </a:r>
          </a:p>
          <a:p>
            <a:pPr lvl="1"/>
            <a:r>
              <a:rPr lang="en-US" dirty="0" smtClean="0"/>
              <a:t>Martha (11:27)</a:t>
            </a:r>
          </a:p>
          <a:p>
            <a:pPr lvl="1"/>
            <a:r>
              <a:rPr lang="en-US" dirty="0" smtClean="0"/>
              <a:t>Pilate (John 18:38; 19:4, 6) &amp; Joseph of </a:t>
            </a:r>
            <a:r>
              <a:rPr lang="en-US" dirty="0" err="1" smtClean="0"/>
              <a:t>Arimathea</a:t>
            </a:r>
            <a:r>
              <a:rPr lang="en-US" dirty="0" smtClean="0"/>
              <a:t> (John 19:38-42)</a:t>
            </a:r>
          </a:p>
          <a:p>
            <a:pPr lvl="1"/>
            <a:r>
              <a:rPr lang="en-US" dirty="0" smtClean="0"/>
              <a:t>Mary Magdalene (John 20:11-18)</a:t>
            </a:r>
          </a:p>
          <a:p>
            <a:pPr lvl="1"/>
            <a:r>
              <a:rPr lang="en-US" dirty="0" smtClean="0"/>
              <a:t>The disciples (John 20:19-25) &amp; Thomas (John 20:26-29)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to Prove the Deity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Testimony of Divine Beings</a:t>
            </a:r>
          </a:p>
          <a:p>
            <a:pPr lvl="1"/>
            <a:r>
              <a:rPr lang="en-US" dirty="0" smtClean="0"/>
              <a:t>The Holy Spirit in OT Prophecies, fulfilled in the Christ</a:t>
            </a:r>
          </a:p>
          <a:p>
            <a:pPr lvl="1"/>
            <a:r>
              <a:rPr lang="en-US" dirty="0" smtClean="0"/>
              <a:t>The prophecies made by Christ Himself (fulfilled in Him and by Him)</a:t>
            </a:r>
          </a:p>
          <a:p>
            <a:pPr lvl="1"/>
            <a:r>
              <a:rPr lang="en-US" dirty="0" smtClean="0"/>
              <a:t>God Himself</a:t>
            </a:r>
          </a:p>
          <a:p>
            <a:pPr lvl="1"/>
            <a:r>
              <a:rPr lang="en-US" dirty="0" smtClean="0"/>
              <a:t>The Lord Himself</a:t>
            </a:r>
          </a:p>
          <a:p>
            <a:pPr lvl="1"/>
            <a:r>
              <a:rPr lang="en-US" dirty="0" smtClean="0"/>
              <a:t>The Holy Spirit</a:t>
            </a:r>
          </a:p>
          <a:p>
            <a:pPr lvl="1"/>
            <a:r>
              <a:rPr lang="en-US" dirty="0" smtClean="0"/>
              <a:t>The angels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to Prove the Deity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Testimony of Old Testament Types</a:t>
            </a:r>
          </a:p>
          <a:p>
            <a:pPr lvl="1"/>
            <a:r>
              <a:rPr lang="en-US" dirty="0" smtClean="0"/>
              <a:t>The Serpent in the Wilderness is a type of the Cross of the Christ (Num. 21:5-9; John 3:14-15).</a:t>
            </a:r>
          </a:p>
          <a:p>
            <a:pPr lvl="1"/>
            <a:r>
              <a:rPr lang="en-US" dirty="0" smtClean="0"/>
              <a:t>The Manna in the Wilderness is a type of the True Bread from God (Ex. 16:14-15; John 6:32-35).</a:t>
            </a:r>
          </a:p>
          <a:p>
            <a:pPr lvl="1"/>
            <a:r>
              <a:rPr lang="en-US" dirty="0" smtClean="0"/>
              <a:t>Jacob’s Ladder to Heaven is a type of the Christ, who is the Ladder for Men to Heaven (Gen. 28:10-17; John 1:51).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to Prove the Deity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Testimony of the Miracles</a:t>
            </a:r>
          </a:p>
          <a:p>
            <a:pPr lvl="1"/>
            <a:r>
              <a:rPr lang="en-US" dirty="0" smtClean="0"/>
              <a:t>Turning water to wine (John 2:1-11) – “this beginning of signs”</a:t>
            </a:r>
          </a:p>
          <a:p>
            <a:pPr lvl="1"/>
            <a:r>
              <a:rPr lang="en-US" dirty="0" smtClean="0"/>
              <a:t>“Many believed when they saw the signs which He did” (John 2:23; cf. 3:2)</a:t>
            </a:r>
          </a:p>
          <a:p>
            <a:pPr lvl="1"/>
            <a:r>
              <a:rPr lang="en-US" dirty="0" smtClean="0"/>
              <a:t>Healing of the Nobleman’s son (John 4:46-54)</a:t>
            </a:r>
          </a:p>
          <a:p>
            <a:pPr lvl="1"/>
            <a:r>
              <a:rPr lang="en-US" dirty="0" smtClean="0"/>
              <a:t>Healing of the man at the pool of Bethesda (John 5:1-9)</a:t>
            </a:r>
          </a:p>
          <a:p>
            <a:pPr lvl="1"/>
            <a:r>
              <a:rPr lang="en-US" dirty="0" smtClean="0"/>
              <a:t>Signs which He performed on those who were diseased (John 6:2)</a:t>
            </a:r>
          </a:p>
          <a:p>
            <a:pPr lvl="1"/>
            <a:r>
              <a:rPr lang="en-US" dirty="0" smtClean="0"/>
              <a:t>Feeding of the 5,000 men (John 6:1-14)</a:t>
            </a:r>
          </a:p>
          <a:p>
            <a:pPr lvl="1"/>
            <a:r>
              <a:rPr lang="en-US" dirty="0" smtClean="0"/>
              <a:t>Walking on the water (John 6:15-21)</a:t>
            </a:r>
          </a:p>
          <a:p>
            <a:pPr lvl="1"/>
            <a:r>
              <a:rPr lang="en-US" dirty="0" smtClean="0"/>
              <a:t>Healing of the man born blind (John 9:1-12)</a:t>
            </a:r>
          </a:p>
          <a:p>
            <a:pPr lvl="1"/>
            <a:r>
              <a:rPr lang="en-US" dirty="0" smtClean="0"/>
              <a:t>Raising Lazarus from the dead (John 11:1-46)</a:t>
            </a:r>
          </a:p>
          <a:p>
            <a:pPr lvl="1"/>
            <a:r>
              <a:rPr lang="en-US" dirty="0" smtClean="0"/>
              <a:t>Chief priests &amp; Pharisees concerning about the “many signs” (John 11:47)</a:t>
            </a:r>
          </a:p>
          <a:p>
            <a:pPr lvl="1"/>
            <a:r>
              <a:rPr lang="en-US" dirty="0" smtClean="0"/>
              <a:t>Did “many signs” (John 12:37)</a:t>
            </a:r>
          </a:p>
          <a:p>
            <a:pPr lvl="1"/>
            <a:r>
              <a:rPr lang="en-US" dirty="0" smtClean="0"/>
              <a:t>The empty tomb (John 20:1-18)</a:t>
            </a:r>
          </a:p>
          <a:p>
            <a:pPr lvl="1"/>
            <a:r>
              <a:rPr lang="en-US" dirty="0" smtClean="0"/>
              <a:t>Did many other signs (John 20:30)</a:t>
            </a:r>
          </a:p>
          <a:p>
            <a:pPr lvl="1"/>
            <a:r>
              <a:rPr lang="en-US" dirty="0" smtClean="0"/>
              <a:t>Catch of the 153 large fish (John 21:6-10)</a:t>
            </a:r>
          </a:p>
          <a:p>
            <a:pPr lvl="1"/>
            <a:r>
              <a:rPr lang="en-US" dirty="0" smtClean="0"/>
              <a:t>Net not tearing, in spite of the large catch of large fish (John 21:11)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Study of the Book of John</a:t>
            </a:r>
            <a:br>
              <a:rPr lang="en-US" dirty="0" smtClean="0"/>
            </a:br>
            <a:r>
              <a:rPr lang="en-US" i="1" dirty="0" smtClean="0"/>
              <a:t>A Rewarding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486400"/>
          </a:xfrm>
        </p:spPr>
        <p:txBody>
          <a:bodyPr>
            <a:normAutofit/>
          </a:bodyPr>
          <a:lstStyle/>
          <a:p>
            <a:pPr indent="3175">
              <a:buNone/>
            </a:pPr>
            <a:r>
              <a:rPr lang="en-US" sz="3600" dirty="0" smtClean="0">
                <a:ln w="6350">
                  <a:solidFill>
                    <a:schemeClr val="bg1"/>
                  </a:solidFill>
                </a:ln>
              </a:rPr>
              <a:t>“And truly Jesus did many other signs in the presence of His disciples, which are not written in this book; but these are written that you may believe that Jesus is the Christ, the Son of God, and that believing you may have life in His name.”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The gospel of John is remarkably unique.</a:t>
            </a:r>
          </a:p>
          <a:p>
            <a:pPr lvl="1"/>
            <a:r>
              <a:rPr lang="en-US" dirty="0" smtClean="0"/>
              <a:t>The greatest evidence for belief to be found </a:t>
            </a:r>
          </a:p>
          <a:p>
            <a:pPr lvl="1"/>
            <a:r>
              <a:rPr lang="en-US" dirty="0" smtClean="0"/>
              <a:t>Gives evidence for a burning faith</a:t>
            </a:r>
          </a:p>
          <a:p>
            <a:pPr lvl="1"/>
            <a:r>
              <a:rPr lang="en-US" dirty="0" smtClean="0"/>
              <a:t>Gives hope for a lost world</a:t>
            </a:r>
          </a:p>
          <a:p>
            <a:pPr lvl="1"/>
            <a:r>
              <a:rPr lang="en-US" dirty="0" smtClean="0"/>
              <a:t>Gives power to overcome Satan and sin</a:t>
            </a:r>
          </a:p>
          <a:p>
            <a:pPr lvl="1"/>
            <a:r>
              <a:rPr lang="en-US" dirty="0" smtClean="0"/>
              <a:t>The most marvelous biography of the most matchless life</a:t>
            </a:r>
          </a:p>
          <a:p>
            <a:pPr lvl="1"/>
            <a:r>
              <a:rPr lang="en-US" dirty="0" smtClean="0"/>
              <a:t>The most unusual &amp; most valuable of the gospel accounts</a:t>
            </a:r>
          </a:p>
          <a:p>
            <a:pPr lvl="1"/>
            <a:r>
              <a:rPr lang="en-US" dirty="0" smtClean="0"/>
              <a:t>The deepest and most spiritual book in the Bible</a:t>
            </a:r>
          </a:p>
          <a:p>
            <a:pPr lvl="1"/>
            <a:r>
              <a:rPr lang="en-US" dirty="0" smtClean="0"/>
              <a:t>A commentary and exposition of the whole Bible </a:t>
            </a:r>
          </a:p>
          <a:p>
            <a:pPr lvl="1"/>
            <a:r>
              <a:rPr lang="en-US" dirty="0" smtClean="0"/>
              <a:t>It is a simple and profound gospel.  </a:t>
            </a:r>
          </a:p>
          <a:p>
            <a:pPr lvl="1"/>
            <a:r>
              <a:rPr lang="en-US" dirty="0" smtClean="0"/>
              <a:t>A picture gallery of Christ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Compared to Matthew, Mark and Luke, there are these unique traits:</a:t>
            </a:r>
          </a:p>
          <a:p>
            <a:pPr lvl="1"/>
            <a:r>
              <a:rPr lang="en-US" dirty="0" smtClean="0"/>
              <a:t>92% of the book is not found in other accounts</a:t>
            </a:r>
          </a:p>
          <a:p>
            <a:pPr lvl="1"/>
            <a:r>
              <a:rPr lang="en-US" dirty="0" smtClean="0"/>
              <a:t>More than half the book is events of Jesus’ last days.</a:t>
            </a:r>
          </a:p>
          <a:p>
            <a:pPr lvl="1"/>
            <a:r>
              <a:rPr lang="en-US" dirty="0" smtClean="0"/>
              <a:t>Nearly 1/3 of the book deals with Jesus’ last day.</a:t>
            </a:r>
          </a:p>
          <a:p>
            <a:pPr lvl="1"/>
            <a:r>
              <a:rPr lang="en-US" dirty="0" smtClean="0"/>
              <a:t>John mostly records events that took place in Judea.</a:t>
            </a:r>
          </a:p>
          <a:p>
            <a:pPr lvl="1"/>
            <a:r>
              <a:rPr lang="en-US" dirty="0" smtClean="0"/>
              <a:t>Gives 20 days out of 1,000 days of our Lord’s ministry.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John emphasizes the personal relationship of Jesus to individuals.</a:t>
            </a:r>
          </a:p>
          <a:p>
            <a:pPr lvl="1"/>
            <a:r>
              <a:rPr lang="en-US" dirty="0" smtClean="0"/>
              <a:t>John notes 27 personal interviews/conversations of Jesus.</a:t>
            </a:r>
          </a:p>
          <a:p>
            <a:r>
              <a:rPr lang="en-US" dirty="0" smtClean="0"/>
              <a:t>John emphasizes the Fatherhood of God and the </a:t>
            </a:r>
            <a:r>
              <a:rPr lang="en-US" dirty="0" err="1" smtClean="0"/>
              <a:t>Sonship</a:t>
            </a:r>
            <a:r>
              <a:rPr lang="en-US" dirty="0" smtClean="0"/>
              <a:t> of Jesus.</a:t>
            </a:r>
          </a:p>
          <a:p>
            <a:pPr lvl="1"/>
            <a:r>
              <a:rPr lang="en-US" dirty="0" smtClean="0"/>
              <a:t>Christ speaks of God as “The Father” more than 100 times.</a:t>
            </a:r>
          </a:p>
          <a:p>
            <a:r>
              <a:rPr lang="en-US" dirty="0" smtClean="0"/>
              <a:t>John emphasizes many matters not otherwise recorded</a:t>
            </a:r>
          </a:p>
          <a:p>
            <a:r>
              <a:rPr lang="en-US" dirty="0" smtClean="0"/>
              <a:t>Words emphasized throughout the gospel account:</a:t>
            </a:r>
          </a:p>
          <a:p>
            <a:pPr lvl="1"/>
            <a:r>
              <a:rPr lang="en-US" u="sng" dirty="0" smtClean="0"/>
              <a:t>Believe</a:t>
            </a:r>
            <a:r>
              <a:rPr lang="en-US" dirty="0" smtClean="0"/>
              <a:t> (principal appeal in the gospel) – 98 times</a:t>
            </a:r>
          </a:p>
          <a:p>
            <a:pPr lvl="1"/>
            <a:r>
              <a:rPr lang="en-US" u="sng" dirty="0" smtClean="0"/>
              <a:t>Father</a:t>
            </a:r>
            <a:r>
              <a:rPr lang="en-US" dirty="0" smtClean="0"/>
              <a:t> – more than 100 times</a:t>
            </a:r>
          </a:p>
          <a:p>
            <a:pPr lvl="1"/>
            <a:r>
              <a:rPr lang="en-US" u="sng" dirty="0" smtClean="0"/>
              <a:t>Love</a:t>
            </a:r>
            <a:r>
              <a:rPr lang="en-US" dirty="0" smtClean="0"/>
              <a:t> – 46 times </a:t>
            </a:r>
          </a:p>
          <a:p>
            <a:pPr lvl="1"/>
            <a:r>
              <a:rPr lang="en-US" dirty="0" smtClean="0"/>
              <a:t>Life, light, darkness, work, world, flesh, hour, truth, true, hate, receive, take away, send, beginning, know, glory, glorify, witness, abide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Author: The Apostle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John shared a special relationship/close association with Jesus</a:t>
            </a:r>
          </a:p>
          <a:p>
            <a:r>
              <a:rPr lang="en-US" dirty="0" smtClean="0"/>
              <a:t>During the days of the early church:</a:t>
            </a:r>
          </a:p>
          <a:p>
            <a:pPr lvl="1"/>
            <a:r>
              <a:rPr lang="en-US" dirty="0" smtClean="0"/>
              <a:t>he suffered severe persecution but never wavered </a:t>
            </a:r>
          </a:p>
          <a:p>
            <a:pPr lvl="1"/>
            <a:r>
              <a:rPr lang="en-US" dirty="0" smtClean="0"/>
              <a:t>he was regarded as one of “the pillars of the church” </a:t>
            </a:r>
          </a:p>
          <a:p>
            <a:r>
              <a:rPr lang="en-US" dirty="0" smtClean="0"/>
              <a:t>He spent much of his later life in Ephesus.</a:t>
            </a:r>
          </a:p>
          <a:p>
            <a:pPr lvl="1"/>
            <a:r>
              <a:rPr lang="en-US" dirty="0" smtClean="0"/>
              <a:t>Exiled to Patmos during the fiery persecution of Domitian, where he penned the book of Revelation.</a:t>
            </a:r>
          </a:p>
          <a:p>
            <a:pPr lvl="1"/>
            <a:r>
              <a:rPr lang="en-US" dirty="0" smtClean="0"/>
              <a:t>During the reign of Trajan, he was allowed to return to Ephesus.</a:t>
            </a:r>
          </a:p>
          <a:p>
            <a:pPr lvl="1"/>
            <a:r>
              <a:rPr lang="en-US" dirty="0" smtClean="0"/>
              <a:t>He lived to a ripe old age, dying near 100 years old.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Recipients &amp; Date of the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Matthew, Mark &amp; Luke were written earlier</a:t>
            </a:r>
          </a:p>
          <a:p>
            <a:pPr lvl="1"/>
            <a:r>
              <a:rPr lang="en-US" dirty="0" smtClean="0"/>
              <a:t>Matthew wrote originally for the Jew</a:t>
            </a:r>
          </a:p>
          <a:p>
            <a:pPr lvl="2"/>
            <a:r>
              <a:rPr lang="en-US" dirty="0" smtClean="0"/>
              <a:t>Emphasizing Christ’s kingship, as a descendent of Abraham</a:t>
            </a:r>
          </a:p>
          <a:p>
            <a:pPr lvl="1"/>
            <a:r>
              <a:rPr lang="en-US" dirty="0" smtClean="0"/>
              <a:t>Mark wrote for the Roman</a:t>
            </a:r>
          </a:p>
          <a:p>
            <a:pPr lvl="2"/>
            <a:r>
              <a:rPr lang="en-US" dirty="0" smtClean="0"/>
              <a:t>Emphasizing Christ’s </a:t>
            </a:r>
            <a:r>
              <a:rPr lang="en-US" dirty="0" err="1" smtClean="0"/>
              <a:t>servantship</a:t>
            </a:r>
            <a:endParaRPr lang="en-US" dirty="0" smtClean="0"/>
          </a:p>
          <a:p>
            <a:pPr lvl="1"/>
            <a:r>
              <a:rPr lang="en-US" dirty="0" smtClean="0"/>
              <a:t>Luke wrote for the Greek</a:t>
            </a:r>
          </a:p>
          <a:p>
            <a:pPr lvl="2"/>
            <a:r>
              <a:rPr lang="en-US" dirty="0" smtClean="0"/>
              <a:t>Emphasizing Christ’s humanity, as a descendant of Adam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Recipients &amp; Date of the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John wrote for us all, a universal gospel</a:t>
            </a:r>
          </a:p>
          <a:p>
            <a:pPr lvl="1"/>
            <a:r>
              <a:rPr lang="en-US" dirty="0" smtClean="0"/>
              <a:t>Emphasizing Christ’s deity, as a descendent of God Himself</a:t>
            </a:r>
          </a:p>
          <a:p>
            <a:pPr lvl="1"/>
            <a:r>
              <a:rPr lang="en-US" dirty="0" smtClean="0"/>
              <a:t>He filled in details not recorded by the earlier writers.</a:t>
            </a:r>
          </a:p>
          <a:p>
            <a:pPr lvl="1"/>
            <a:r>
              <a:rPr lang="en-US" dirty="0" smtClean="0"/>
              <a:t>John wrote for a later generation of Christians far removed from the scenes &amp; events he described.  </a:t>
            </a:r>
          </a:p>
          <a:p>
            <a:pPr lvl="1"/>
            <a:r>
              <a:rPr lang="en-US" dirty="0" smtClean="0"/>
              <a:t>A universal flavor dominates its pages.</a:t>
            </a:r>
          </a:p>
          <a:p>
            <a:r>
              <a:rPr lang="en-US" dirty="0" smtClean="0">
                <a:ln w="9525">
                  <a:solidFill>
                    <a:schemeClr val="tx1"/>
                  </a:solidFill>
                </a:ln>
              </a:rPr>
              <a:t>Written long after Matthew, Mark &amp; Luke</a:t>
            </a:r>
          </a:p>
          <a:p>
            <a:pPr lvl="1"/>
            <a:r>
              <a:rPr lang="en-US" dirty="0" smtClean="0"/>
              <a:t>Most believe in last years of first century = 97-98 A.D.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the Gospel of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486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“And truly Jesus did many other signs in the presence of His disciples, which are not written in this book; but these are written that you may believe that Jesus is the Christ, the Son of God, and that believing you may have life in His name.” – John 20:30-31</a:t>
            </a:r>
          </a:p>
          <a:p>
            <a:pPr lvl="1"/>
            <a:r>
              <a:rPr lang="en-US" dirty="0" smtClean="0"/>
              <a:t>SIGNS – revelation of God thru teaching &amp; miracles</a:t>
            </a:r>
          </a:p>
          <a:p>
            <a:pPr lvl="2"/>
            <a:r>
              <a:rPr lang="en-US" dirty="0" smtClean="0"/>
              <a:t>Each sign chosen to prove the deity of Jesus</a:t>
            </a:r>
          </a:p>
          <a:p>
            <a:pPr lvl="1"/>
            <a:r>
              <a:rPr lang="en-US" dirty="0" smtClean="0"/>
              <a:t>BELIEVE – reaction the signs designed to produce</a:t>
            </a:r>
          </a:p>
          <a:p>
            <a:pPr lvl="2"/>
            <a:r>
              <a:rPr lang="en-US" dirty="0" smtClean="0"/>
              <a:t>Tense implies continual process.  But belief is not the end.</a:t>
            </a:r>
          </a:p>
          <a:p>
            <a:pPr lvl="1"/>
            <a:r>
              <a:rPr lang="en-US" dirty="0" smtClean="0"/>
              <a:t>LIFE – result that true belief brings, outcome desired</a:t>
            </a:r>
          </a:p>
          <a:p>
            <a:pPr lvl="2"/>
            <a:r>
              <a:rPr lang="en-US" dirty="0" smtClean="0"/>
              <a:t>The “abundant life” of a Christian &amp; “eternal life” in heaven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to Prove the Deity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Testimony of His Great “I AM’s”</a:t>
            </a:r>
          </a:p>
          <a:p>
            <a:pPr lvl="1"/>
            <a:r>
              <a:rPr lang="en-US" dirty="0" smtClean="0"/>
              <a:t>I Am the Messiah (John 4:23-29)</a:t>
            </a:r>
          </a:p>
          <a:p>
            <a:pPr lvl="1"/>
            <a:r>
              <a:rPr lang="en-US" dirty="0" smtClean="0"/>
              <a:t>I Am the Bread of Life (John 6:30-41-48-51)</a:t>
            </a:r>
          </a:p>
          <a:p>
            <a:pPr lvl="1"/>
            <a:r>
              <a:rPr lang="en-US" dirty="0" smtClean="0"/>
              <a:t>I Am the Light of the World (John 8:12-19; 9:5)</a:t>
            </a:r>
          </a:p>
          <a:p>
            <a:pPr lvl="1"/>
            <a:r>
              <a:rPr lang="en-US" dirty="0" smtClean="0"/>
              <a:t>I Am from Above (John 8:23-28; 14:10-11, 20; 16:32; 17:14, 16)</a:t>
            </a:r>
          </a:p>
          <a:p>
            <a:pPr lvl="1"/>
            <a:r>
              <a:rPr lang="en-US" dirty="0" smtClean="0"/>
              <a:t>I AM (John 8:56-59) – the eternally existing one</a:t>
            </a:r>
          </a:p>
          <a:p>
            <a:pPr lvl="1"/>
            <a:r>
              <a:rPr lang="en-US" dirty="0" smtClean="0"/>
              <a:t>I Am the Door (10:7, 9)</a:t>
            </a:r>
          </a:p>
          <a:p>
            <a:pPr lvl="1"/>
            <a:r>
              <a:rPr lang="en-US" dirty="0" smtClean="0"/>
              <a:t>I Am the Good Shepherd (John 10:11-16)</a:t>
            </a:r>
          </a:p>
          <a:p>
            <a:pPr lvl="1"/>
            <a:r>
              <a:rPr lang="en-US" dirty="0" smtClean="0"/>
              <a:t>I Am the Son of God (John 10:31-36)</a:t>
            </a:r>
          </a:p>
          <a:p>
            <a:pPr lvl="1"/>
            <a:r>
              <a:rPr lang="en-US" dirty="0" smtClean="0"/>
              <a:t>I Am the Resurrection and the Life (John 11:21-26)</a:t>
            </a:r>
          </a:p>
          <a:p>
            <a:pPr lvl="1"/>
            <a:r>
              <a:rPr lang="en-US" dirty="0" smtClean="0"/>
              <a:t>I Am Teacher and Lord (John 13:12-16)</a:t>
            </a:r>
          </a:p>
          <a:p>
            <a:pPr lvl="1"/>
            <a:r>
              <a:rPr lang="en-US" dirty="0" smtClean="0"/>
              <a:t>I Am the Way, the Truth and the Life (John 14:1-6)</a:t>
            </a:r>
          </a:p>
          <a:p>
            <a:pPr lvl="1"/>
            <a:r>
              <a:rPr lang="en-US" dirty="0" smtClean="0"/>
              <a:t>I Am the True Vine (John 15:1-5)</a:t>
            </a:r>
          </a:p>
          <a:p>
            <a:pPr lvl="1"/>
            <a:r>
              <a:rPr lang="en-US" dirty="0" smtClean="0"/>
              <a:t>I Am a King (John 18:37)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1305</Words>
  <Application>Microsoft Office PowerPoint</Application>
  <PresentationFormat>On-screen Show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Introduction</vt:lpstr>
      <vt:lpstr>Introduction</vt:lpstr>
      <vt:lpstr>Introduction</vt:lpstr>
      <vt:lpstr>Author: The Apostle John</vt:lpstr>
      <vt:lpstr>Recipients &amp; Date of the Writing</vt:lpstr>
      <vt:lpstr>Recipients &amp; Date of the Writing</vt:lpstr>
      <vt:lpstr>The Purpose of the Gospel of John</vt:lpstr>
      <vt:lpstr>Evidence to Prove the Deity of Christ</vt:lpstr>
      <vt:lpstr>Evidence to Prove the Deity of Christ</vt:lpstr>
      <vt:lpstr>Evidence to Prove the Deity of Christ</vt:lpstr>
      <vt:lpstr>Evidence to Prove the Deity of Christ</vt:lpstr>
      <vt:lpstr>Evidence to Prove the Deity of Christ</vt:lpstr>
      <vt:lpstr>The Study of the Book of John A Rewarding Study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23</cp:revision>
  <dcterms:created xsi:type="dcterms:W3CDTF">2010-11-25T23:29:55Z</dcterms:created>
  <dcterms:modified xsi:type="dcterms:W3CDTF">2010-12-05T13:39:10Z</dcterms:modified>
</cp:coreProperties>
</file>