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64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E87E88-9A8C-46DE-9F6E-9BAF162DFD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BFB5CE-85D5-40B4-B6FE-5F9D2D9892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7B856-95F1-4996-9CA9-32A72419532B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E99C7-E2EB-4184-8B52-9BE5EBF01C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2CD91-F30B-4188-AA78-009B30976D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84EA1-DC94-48D8-9AB7-6E5DDE52B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6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406A-2041-4235-924D-376A2EC82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4D294-60C8-4EA8-9880-C7EB1CE38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78E28-407D-4B37-B934-894C59608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F6-B4FE-4097-BDDF-6C9B329508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8F96B-AE53-4C56-87EC-D58DCCB9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C7459-5B94-441B-8AA6-402EAD1D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18B2-9E8D-4DDD-A349-51536ACAD40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BD952DA-D67F-480E-BDAE-3F01B791A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215BE2E-A9B7-4AF2-8121-C0714BC546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6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0377D-0204-4A14-9ECF-18A29169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1D466-3C28-4F09-A18B-3FC9AEB90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4D9EC-A06D-4ADA-A360-C8C015C8A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00674-F5A3-4D7A-9A54-48116ACDB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F6-B4FE-4097-BDDF-6C9B329508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D0436-2954-480D-B781-7AAF6627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FD02B-4AF3-4B0C-982A-B1F5F4E3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18B2-9E8D-4DDD-A349-51536ACA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9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A09D-5A00-486A-A54F-F28F30D28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F5A7B-5E08-4E17-A2DF-784227F61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B1371-C613-461E-B903-6D147AC04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7744C-95EF-4148-AA96-803FD1DD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F6-B4FE-4097-BDDF-6C9B329508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DC998-B1CD-46CC-B86C-A1845AE9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7B63C-8533-4653-B032-1A30AFD2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18B2-9E8D-4DDD-A349-51536ACA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3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FC69-8386-4B3E-B7A4-6E3E9812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AAB2E-8891-46F3-B967-DF601507C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D9867-20A3-4801-9178-502DFBFEE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F6-B4FE-4097-BDDF-6C9B329508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B0963-FD1E-409D-AF42-A4085065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1F15C-03CD-45DE-9901-415FD4B1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18B2-9E8D-4DDD-A349-51536ACA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7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9D2768-8E4E-4236-94A5-B07E79D66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9D1CE-4164-471C-8E6A-A442DD44E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06CB0-FC47-4FD9-BC26-45E5ACF2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F6-B4FE-4097-BDDF-6C9B329508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11D80-6124-450E-9F6D-B505CE72C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1B94C-DC1A-4401-B9F3-AF1550854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18B2-9E8D-4DDD-A349-51536ACA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2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6F6CFBC1-B994-4F4B-9858-EEC295E1BB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E6728-050B-49CD-9465-EE8CB4BB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18" y="2090544"/>
            <a:ext cx="11664297" cy="4767455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29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5B0A4C85-4022-4AC2-AA8E-D092F6CDF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E6728-050B-49CD-9465-EE8CB4BB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18" y="2090544"/>
            <a:ext cx="11664297" cy="4767455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105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2C2C706-7F64-45BD-ABC4-F9C8BAB6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E6728-050B-49CD-9465-EE8CB4BB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18" y="1241946"/>
            <a:ext cx="11664297" cy="5616053"/>
          </a:xfrm>
        </p:spPr>
        <p:txBody>
          <a:bodyPr>
            <a:normAutofit/>
          </a:bodyPr>
          <a:lstStyle>
            <a:lvl1pPr>
              <a:defRPr sz="3200" b="1"/>
            </a:lvl1pPr>
            <a:lvl2pPr marL="573088" indent="-228600">
              <a:buFont typeface="Calibri" panose="020F0502020204030204" pitchFamily="34" charset="0"/>
              <a:buChar char="−"/>
              <a:defRPr sz="2800" b="1">
                <a:solidFill>
                  <a:srgbClr val="020081"/>
                </a:solidFill>
              </a:defRPr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753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94BB-321A-434A-A5E9-DE6456B7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54FCA-5579-4128-8444-E6C0E625A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10BDB-1359-41A6-82CE-344C8AE3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F6-B4FE-4097-BDDF-6C9B329508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9735B-4230-4815-BCEF-A7A3BE06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4116F-A09F-4AFA-887C-39157C31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18B2-9E8D-4DDD-A349-51536ACA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9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text&#10;&#10;Description automatically generated">
            <a:extLst>
              <a:ext uri="{FF2B5EF4-FFF2-40B4-BE49-F238E27FC236}">
                <a16:creationId xmlns:a16="http://schemas.microsoft.com/office/drawing/2014/main" id="{25ADD1F0-3D72-4AB2-8C81-DDA1A45C6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586A2-E8AE-4270-AB7E-156836B85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714" y="2056362"/>
            <a:ext cx="5810433" cy="4801638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2EB8B-E5E3-41FA-B8C2-54F4565C5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658" y="2056362"/>
            <a:ext cx="5810433" cy="4801638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33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7CF4E-6B30-425A-A1B7-6C7D832CD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562AC-691B-480C-BB35-FA0CA8F62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81222-F9D0-4E0B-88E2-3AD307488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3AD7A-224E-4A26-B80A-F6C99DA0D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DDE947-0073-40CE-9276-70C2976FF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4B540E-C105-472F-BC06-124F260A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F6-B4FE-4097-BDDF-6C9B329508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5E1CC4-790F-4F0C-8B64-87DF1E5D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444C1-C6A4-459B-A379-3B81203D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18B2-9E8D-4DDD-A349-51536ACA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2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448F-4F37-4040-92A1-DD986262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5F959A-3FE2-41F7-B523-D5DD41DC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F6-B4FE-4097-BDDF-6C9B329508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1C39E-9E3A-4838-874C-822451832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35923-EEB0-48A2-8A9C-21EC65B33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18B2-9E8D-4DDD-A349-51536ACA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0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B4E5B-208F-42F4-817A-66E9991C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F6-B4FE-4097-BDDF-6C9B329508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C72BD-DB9A-4B73-854C-C0F45F67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F551B-872F-4CFE-8D75-A51AB3C8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18B2-9E8D-4DDD-A349-51536ACA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2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50601-BB07-4450-AB06-95CE812C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74094-EFB3-4732-AB2B-DF76ADEED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FF0A9-1E44-4D76-9046-4E06B82E1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6EF6-B4FE-4097-BDDF-6C9B329508B4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48CB7-D6B8-4FBB-A3BB-1FAC0C9E3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32882-46DA-4374-9C06-3F5BC2E65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618B2-9E8D-4DDD-A349-51536ACAD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8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52F89-92B2-4B28-B069-FDE683D88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157" y="2056362"/>
            <a:ext cx="5104255" cy="4801638"/>
          </a:xfrm>
        </p:spPr>
        <p:txBody>
          <a:bodyPr/>
          <a:lstStyle/>
          <a:p>
            <a:r>
              <a:rPr lang="en-US" dirty="0"/>
              <a:t>Go up (13:17)</a:t>
            </a:r>
          </a:p>
          <a:p>
            <a:r>
              <a:rPr lang="en-US" dirty="0"/>
              <a:t>See what the land is like:</a:t>
            </a:r>
          </a:p>
          <a:p>
            <a:pPr lvl="1"/>
            <a:r>
              <a:rPr lang="en-US" dirty="0"/>
              <a:t>Good or bad (13:19)</a:t>
            </a:r>
          </a:p>
          <a:p>
            <a:pPr lvl="1"/>
            <a:r>
              <a:rPr lang="en-US" dirty="0"/>
              <a:t>Fertile or barren (13:20)</a:t>
            </a:r>
          </a:p>
          <a:p>
            <a:r>
              <a:rPr lang="en-US" dirty="0"/>
              <a:t>See what the people are like:</a:t>
            </a:r>
          </a:p>
          <a:p>
            <a:pPr lvl="1"/>
            <a:r>
              <a:rPr lang="en-US" dirty="0"/>
              <a:t>Strong or weak (13:18)</a:t>
            </a:r>
          </a:p>
          <a:p>
            <a:pPr lvl="1"/>
            <a:r>
              <a:rPr lang="en-US" dirty="0"/>
              <a:t>Few or many (13:18)</a:t>
            </a:r>
          </a:p>
          <a:p>
            <a:r>
              <a:rPr lang="en-US" dirty="0"/>
              <a:t>See what the cities are like:</a:t>
            </a:r>
          </a:p>
          <a:p>
            <a:pPr lvl="1"/>
            <a:r>
              <a:rPr lang="en-US" dirty="0"/>
              <a:t>Camps or fortified (13:19)</a:t>
            </a:r>
          </a:p>
          <a:p>
            <a:r>
              <a:rPr lang="en-US" dirty="0"/>
              <a:t>Bring fruit of the land (13:20)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8D983-7BF2-4BDF-9C94-4F099D54C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6641" y="2056362"/>
            <a:ext cx="5810433" cy="4801638"/>
          </a:xfrm>
        </p:spPr>
        <p:txBody>
          <a:bodyPr/>
          <a:lstStyle/>
          <a:p>
            <a:r>
              <a:rPr lang="en-US" dirty="0"/>
              <a:t>They went up (13:21, 22, 27)</a:t>
            </a:r>
          </a:p>
          <a:p>
            <a:r>
              <a:rPr lang="en-US" dirty="0"/>
              <a:t>Reported the land:</a:t>
            </a:r>
          </a:p>
          <a:p>
            <a:pPr lvl="1"/>
            <a:r>
              <a:rPr lang="en-US" dirty="0"/>
              <a:t>Flows with milk &amp; honey (13:27)</a:t>
            </a:r>
          </a:p>
          <a:p>
            <a:pPr lvl="1"/>
            <a:r>
              <a:rPr lang="en-US" dirty="0"/>
              <a:t>Very fruitful/fertile</a:t>
            </a:r>
          </a:p>
          <a:p>
            <a:r>
              <a:rPr lang="en-US" dirty="0"/>
              <a:t>Reported the people:</a:t>
            </a:r>
          </a:p>
          <a:p>
            <a:pPr lvl="1"/>
            <a:r>
              <a:rPr lang="en-US" dirty="0"/>
              <a:t>Strong and giants (13:28)</a:t>
            </a:r>
          </a:p>
          <a:p>
            <a:pPr lvl="1"/>
            <a:r>
              <a:rPr lang="en-US" dirty="0"/>
              <a:t>Many inhabitants (13:29)</a:t>
            </a:r>
          </a:p>
          <a:p>
            <a:r>
              <a:rPr lang="en-US" dirty="0"/>
              <a:t>Reported the cities:</a:t>
            </a:r>
          </a:p>
          <a:p>
            <a:pPr lvl="1"/>
            <a:r>
              <a:rPr lang="en-US" dirty="0"/>
              <a:t>Fortified and very strong (13:28)</a:t>
            </a:r>
          </a:p>
          <a:p>
            <a:r>
              <a:rPr lang="en-US" dirty="0"/>
              <a:t>Brought fruit of the land (13:26-27)</a:t>
            </a:r>
          </a:p>
        </p:txBody>
      </p:sp>
    </p:spTree>
    <p:extLst>
      <p:ext uri="{BB962C8B-B14F-4D97-AF65-F5344CB8AC3E}">
        <p14:creationId xmlns:p14="http://schemas.microsoft.com/office/powerpoint/2010/main" val="36218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81CCE-F7B7-4A67-94D8-1952ED8EB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Uninterested in heeding the Lord’s will (13:32; 14:36-37)</a:t>
            </a:r>
          </a:p>
          <a:p>
            <a:r>
              <a:rPr lang="en-US" dirty="0"/>
              <a:t>Predisposed to say, “We can’t” (13:31) </a:t>
            </a:r>
          </a:p>
          <a:p>
            <a:r>
              <a:rPr lang="en-US" dirty="0"/>
              <a:t>Faithlessly walk by sight, not by faith in God (13:31-33)</a:t>
            </a:r>
          </a:p>
          <a:p>
            <a:r>
              <a:rPr lang="en-US" dirty="0"/>
              <a:t>Discourage the hearts of the people (Deut. 1:28)</a:t>
            </a:r>
          </a:p>
          <a:p>
            <a:r>
              <a:rPr lang="en-US" dirty="0"/>
              <a:t>Lead people to:</a:t>
            </a:r>
          </a:p>
          <a:p>
            <a:pPr lvl="1"/>
            <a:r>
              <a:rPr lang="en-US" dirty="0"/>
              <a:t>Hysteria (14:1-4)</a:t>
            </a:r>
          </a:p>
          <a:p>
            <a:pPr lvl="1"/>
            <a:r>
              <a:rPr lang="en-US" dirty="0"/>
              <a:t>Despair (14:1)</a:t>
            </a:r>
          </a:p>
          <a:p>
            <a:pPr lvl="1"/>
            <a:r>
              <a:rPr lang="en-US" dirty="0"/>
              <a:t>Rebellion (14:2, 36)</a:t>
            </a:r>
          </a:p>
          <a:p>
            <a:pPr lvl="1"/>
            <a:r>
              <a:rPr lang="en-US" dirty="0"/>
              <a:t>Destruction (14:26-35 + 14:36-37)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81CCE-F7B7-4A67-94D8-1952ED8EB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Urge others to heed the Lord’s will (13:30)</a:t>
            </a:r>
            <a:endParaRPr lang="en-US" sz="4000" dirty="0"/>
          </a:p>
          <a:p>
            <a:r>
              <a:rPr lang="en-US" dirty="0"/>
              <a:t>Eager to act immediately (13:30)</a:t>
            </a:r>
            <a:endParaRPr lang="en-US" sz="4000" dirty="0"/>
          </a:p>
          <a:p>
            <a:r>
              <a:rPr lang="en-US" dirty="0"/>
              <a:t>Predisposed to say, “We can” (13:30)</a:t>
            </a:r>
            <a:endParaRPr lang="en-US" sz="4000" dirty="0"/>
          </a:p>
          <a:p>
            <a:r>
              <a:rPr lang="en-US" dirty="0"/>
              <a:t>Choose to walk by faith in God, not by sight (13:30; 14:6-7, 9)</a:t>
            </a:r>
            <a:endParaRPr lang="en-US" sz="4000" dirty="0"/>
          </a:p>
          <a:p>
            <a:r>
              <a:rPr lang="en-US" dirty="0"/>
              <a:t>Not deterred by:</a:t>
            </a:r>
            <a:endParaRPr lang="en-US" sz="4000" dirty="0"/>
          </a:p>
          <a:p>
            <a:pPr lvl="1"/>
            <a:r>
              <a:rPr lang="en-US" dirty="0"/>
              <a:t>Hysteria (14:1-4)</a:t>
            </a:r>
            <a:endParaRPr lang="en-US" sz="3600" dirty="0"/>
          </a:p>
          <a:p>
            <a:pPr lvl="1"/>
            <a:r>
              <a:rPr lang="en-US" dirty="0"/>
              <a:t>Despair (14:1)</a:t>
            </a:r>
            <a:endParaRPr lang="en-US" sz="3600" dirty="0"/>
          </a:p>
          <a:p>
            <a:pPr lvl="1"/>
            <a:r>
              <a:rPr lang="en-US" dirty="0"/>
              <a:t>Rebellion/Complaining (14:2)</a:t>
            </a:r>
            <a:endParaRPr lang="en-US" sz="3600" dirty="0"/>
          </a:p>
          <a:p>
            <a:pPr lvl="1"/>
            <a:r>
              <a:rPr lang="en-US" dirty="0"/>
              <a:t>Opposition (14:10)</a:t>
            </a:r>
            <a:endParaRPr lang="en-US" sz="3600" dirty="0"/>
          </a:p>
          <a:p>
            <a:pPr lvl="1"/>
            <a:r>
              <a:rPr lang="en-US" dirty="0"/>
              <a:t>Being in the minority (14:6, 30, 38)</a:t>
            </a:r>
            <a:endParaRPr lang="en-US" sz="3600" dirty="0"/>
          </a:p>
          <a:p>
            <a:r>
              <a:rPr lang="en-US" dirty="0"/>
              <a:t>Focus on the Lord’s purpose and desire (14:8)</a:t>
            </a:r>
            <a:endParaRPr lang="en-US" sz="4000" dirty="0"/>
          </a:p>
          <a:p>
            <a:r>
              <a:rPr lang="en-US" dirty="0"/>
              <a:t>Protected by the Lord (14:10)</a:t>
            </a:r>
            <a:endParaRPr lang="en-US" sz="4000" dirty="0"/>
          </a:p>
          <a:p>
            <a:r>
              <a:rPr lang="en-US" dirty="0"/>
              <a:t>Lead people to life and to the Promised Land (14:38, 24, 30; Josh. 1:1-9)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157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39A6C-1D04-47FE-8D51-268A8F44D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Believe Jesus is God’s Son – John 20:30-31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Repent of your sins and turn to God – 2 Cor. 7:10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Be immersed into Christ – Acts 2:38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forgive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Faithfully obey the Lord’s will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8132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385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</cp:revision>
  <dcterms:created xsi:type="dcterms:W3CDTF">2019-09-07T11:39:22Z</dcterms:created>
  <dcterms:modified xsi:type="dcterms:W3CDTF">2019-09-15T12:36:12Z</dcterms:modified>
</cp:coreProperties>
</file>