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</a:t>
            </a:r>
            <a:r>
              <a:rPr lang="en-US" sz="2800" b="1" u="sng" dirty="0" smtClean="0"/>
              <a:t>18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r>
              <a:rPr lang="en-US" sz="3200" b="1" dirty="0"/>
              <a:t>The Role of Women in the Church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Women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Role of Women in the Church Is an </a:t>
            </a:r>
            <a:r>
              <a:rPr lang="en-US" u="sng" dirty="0"/>
              <a:t>Important</a:t>
            </a:r>
            <a:r>
              <a:rPr lang="en-US" dirty="0"/>
              <a:t>, But </a:t>
            </a:r>
            <a:r>
              <a:rPr lang="en-US" u="sng" dirty="0"/>
              <a:t>Sensitive</a:t>
            </a:r>
            <a:r>
              <a:rPr lang="en-US" dirty="0"/>
              <a:t> Subject.</a:t>
            </a:r>
            <a:endParaRPr lang="en-US" sz="2000" dirty="0"/>
          </a:p>
          <a:p>
            <a:pPr lvl="1"/>
            <a:r>
              <a:rPr lang="en-US" dirty="0"/>
              <a:t>Some individuals may not even know why this subject needs to be studied and taught.</a:t>
            </a:r>
            <a:endParaRPr lang="en-US" sz="2000" dirty="0"/>
          </a:p>
          <a:p>
            <a:pPr lvl="1"/>
            <a:r>
              <a:rPr lang="en-US" dirty="0"/>
              <a:t>Some individuals may be offended that this subject is being studied and taught.</a:t>
            </a:r>
            <a:endParaRPr lang="en-US" sz="2000" dirty="0"/>
          </a:p>
          <a:p>
            <a:pPr lvl="1"/>
            <a:r>
              <a:rPr lang="en-US" dirty="0"/>
              <a:t>The reality is that “the role of women in the church” is a </a:t>
            </a:r>
            <a:r>
              <a:rPr lang="en-US" u="sng" dirty="0"/>
              <a:t>Bible subject</a:t>
            </a:r>
            <a:r>
              <a:rPr lang="en-US" dirty="0"/>
              <a:t>, therefore, it must be studied and taught.  But, we must limit ourselves to what the Bible says about it.</a:t>
            </a:r>
            <a:endParaRPr lang="en-US" sz="2000" dirty="0"/>
          </a:p>
          <a:p>
            <a:pPr lvl="1"/>
            <a:r>
              <a:rPr lang="en-US" dirty="0"/>
              <a:t>Some churches of Christ are struggling with this subject.</a:t>
            </a:r>
            <a:endParaRPr lang="en-US" sz="2000" dirty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are questions that some churches are trying to answer.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Women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God Has Designed Both </a:t>
            </a:r>
            <a:r>
              <a:rPr lang="en-US" u="sng" dirty="0"/>
              <a:t>Similarities</a:t>
            </a:r>
            <a:r>
              <a:rPr lang="en-US" dirty="0"/>
              <a:t> and </a:t>
            </a:r>
            <a:r>
              <a:rPr lang="en-US" u="sng" dirty="0"/>
              <a:t>Differences</a:t>
            </a:r>
            <a:r>
              <a:rPr lang="en-US" dirty="0"/>
              <a:t> in Men and Women.</a:t>
            </a:r>
            <a:endParaRPr lang="en-US" sz="2000" dirty="0"/>
          </a:p>
          <a:p>
            <a:pPr lvl="1"/>
            <a:r>
              <a:rPr lang="en-US" dirty="0"/>
              <a:t>God made men and women to be </a:t>
            </a:r>
            <a:r>
              <a:rPr lang="en-US" u="sng" dirty="0"/>
              <a:t>different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made men and women to be </a:t>
            </a:r>
            <a:r>
              <a:rPr lang="en-US" u="sng" dirty="0"/>
              <a:t>equal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gave men and women </a:t>
            </a:r>
            <a:r>
              <a:rPr lang="en-US" u="sng" dirty="0"/>
              <a:t>different roles</a:t>
            </a:r>
            <a:r>
              <a:rPr lang="en-US" dirty="0"/>
              <a:t> in the church.</a:t>
            </a:r>
            <a:endParaRPr lang="en-US" sz="2000" dirty="0"/>
          </a:p>
          <a:p>
            <a:pPr lvl="2"/>
            <a:r>
              <a:rPr lang="en-US" dirty="0"/>
              <a:t>Before we examine those roles, we need to understand the nature of different roles.</a:t>
            </a:r>
            <a:endParaRPr lang="en-US" sz="1800" dirty="0"/>
          </a:p>
          <a:p>
            <a:pPr lvl="2"/>
            <a:r>
              <a:rPr lang="en-US" dirty="0"/>
              <a:t>Having different roles does NOT suggest that one is </a:t>
            </a:r>
            <a:r>
              <a:rPr lang="en-US" u="sng" dirty="0"/>
              <a:t>superior</a:t>
            </a:r>
            <a:r>
              <a:rPr lang="en-US" dirty="0"/>
              <a:t> and one is </a:t>
            </a:r>
            <a:r>
              <a:rPr lang="en-US" u="sng" dirty="0"/>
              <a:t>inferior</a:t>
            </a:r>
            <a:r>
              <a:rPr lang="en-US" dirty="0"/>
              <a:t>.</a:t>
            </a:r>
            <a:endParaRPr lang="en-US" sz="1800" dirty="0"/>
          </a:p>
          <a:p>
            <a:pPr lvl="2"/>
            <a:r>
              <a:rPr lang="en-US" dirty="0" smtClean="0"/>
              <a:t>Having </a:t>
            </a:r>
            <a:r>
              <a:rPr lang="en-US" dirty="0"/>
              <a:t>different roles does NOT mean any </a:t>
            </a:r>
            <a:r>
              <a:rPr lang="en-US" u="sng" dirty="0"/>
              <a:t>preferential</a:t>
            </a:r>
            <a:r>
              <a:rPr lang="en-US" dirty="0"/>
              <a:t> treatment is being shown.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033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Women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God Has </a:t>
            </a:r>
            <a:r>
              <a:rPr lang="en-US" u="sng" dirty="0"/>
              <a:t>Specified Roles</a:t>
            </a:r>
            <a:r>
              <a:rPr lang="en-US" dirty="0"/>
              <a:t> in the Church for Men and Women.</a:t>
            </a:r>
            <a:endParaRPr lang="en-US" sz="2000" dirty="0"/>
          </a:p>
          <a:p>
            <a:pPr lvl="1"/>
            <a:r>
              <a:rPr lang="en-US" dirty="0"/>
              <a:t>The book of First Timothy was written to give instructions on proper “conduct” in the “house of God, which is the church of the living God” (1 Tim. 3:15).</a:t>
            </a:r>
            <a:endParaRPr lang="en-US" sz="2000" dirty="0"/>
          </a:p>
          <a:p>
            <a:pPr lvl="1"/>
            <a:r>
              <a:rPr lang="en-US" dirty="0"/>
              <a:t>God specified the roles of </a:t>
            </a:r>
            <a:r>
              <a:rPr lang="en-US" u="sng" dirty="0"/>
              <a:t>leadership</a:t>
            </a:r>
            <a:r>
              <a:rPr lang="en-US" dirty="0"/>
              <a:t> for the </a:t>
            </a:r>
            <a:r>
              <a:rPr lang="en-US" u="sng" dirty="0"/>
              <a:t>men</a:t>
            </a:r>
            <a:r>
              <a:rPr lang="en-US" dirty="0"/>
              <a:t> in the church.</a:t>
            </a:r>
            <a:endParaRPr lang="en-US" sz="2000" dirty="0"/>
          </a:p>
          <a:p>
            <a:pPr lvl="2"/>
            <a:r>
              <a:rPr lang="en-US" dirty="0"/>
              <a:t>God specified men to be leaders in the church as elders (1 Tim. 3:2).</a:t>
            </a:r>
            <a:endParaRPr lang="en-US" sz="1800" dirty="0"/>
          </a:p>
          <a:p>
            <a:pPr lvl="2"/>
            <a:r>
              <a:rPr lang="en-US" dirty="0"/>
              <a:t>God specified men to be leaders in the church as deacons (1 Tim. 3:11-12).</a:t>
            </a:r>
            <a:endParaRPr lang="en-US" sz="1800" dirty="0"/>
          </a:p>
          <a:p>
            <a:pPr lvl="2"/>
            <a:r>
              <a:rPr lang="en-US" dirty="0"/>
              <a:t>God specified men to be leaders in the </a:t>
            </a:r>
            <a:r>
              <a:rPr lang="en-US" u="sng" dirty="0"/>
              <a:t>worship</a:t>
            </a:r>
            <a:r>
              <a:rPr lang="en-US" dirty="0"/>
              <a:t> of the church (1 Tim. 2:8).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673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Women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God Has </a:t>
            </a:r>
            <a:r>
              <a:rPr lang="en-US" u="sng" dirty="0"/>
              <a:t>Specified Roles</a:t>
            </a:r>
            <a:r>
              <a:rPr lang="en-US" dirty="0"/>
              <a:t> in the Church for Men and Women.</a:t>
            </a:r>
            <a:endParaRPr lang="en-US" sz="2000" dirty="0"/>
          </a:p>
          <a:p>
            <a:pPr lvl="1">
              <a:buFont typeface="+mj-lt"/>
              <a:buAutoNum type="alphaUcPeriod" startAt="3"/>
            </a:pPr>
            <a:r>
              <a:rPr lang="en-US" dirty="0"/>
              <a:t>God specified the role of </a:t>
            </a:r>
            <a:r>
              <a:rPr lang="en-US" u="sng" dirty="0"/>
              <a:t>submission</a:t>
            </a:r>
            <a:r>
              <a:rPr lang="en-US" dirty="0"/>
              <a:t> for the </a:t>
            </a:r>
            <a:r>
              <a:rPr lang="en-US" u="sng" dirty="0"/>
              <a:t>women</a:t>
            </a:r>
            <a:r>
              <a:rPr lang="en-US" dirty="0"/>
              <a:t> in the church.</a:t>
            </a:r>
            <a:endParaRPr lang="en-US" sz="2000" dirty="0"/>
          </a:p>
          <a:p>
            <a:pPr lvl="2"/>
            <a:r>
              <a:rPr lang="en-US" dirty="0"/>
              <a:t>The Greek word for “women” used in 1 Timothy 2 </a:t>
            </a:r>
            <a:r>
              <a:rPr lang="en-US" i="1" dirty="0"/>
              <a:t>(</a:t>
            </a:r>
            <a:r>
              <a:rPr lang="en-US" i="1" dirty="0" err="1"/>
              <a:t>gune</a:t>
            </a:r>
            <a:r>
              <a:rPr lang="en-US" i="1" dirty="0"/>
              <a:t>)</a:t>
            </a:r>
            <a:r>
              <a:rPr lang="en-US" dirty="0"/>
              <a:t> is exclusively female.</a:t>
            </a:r>
            <a:endParaRPr lang="en-US" sz="1800" dirty="0"/>
          </a:p>
          <a:p>
            <a:pPr lvl="2"/>
            <a:r>
              <a:rPr lang="en-US" dirty="0"/>
              <a:t>Women are called to “learn in silence with </a:t>
            </a:r>
            <a:r>
              <a:rPr lang="en-US" u="sng" dirty="0"/>
              <a:t>all submission</a:t>
            </a:r>
            <a:r>
              <a:rPr lang="en-US" dirty="0"/>
              <a:t>” (1 Tim. 2:11).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“silence/quietness” in 1 Timothy 2:11 is not total silence (cf. Acts 21:40-22:2).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“submission” is a </a:t>
            </a:r>
            <a:r>
              <a:rPr lang="en-US" u="sng" dirty="0"/>
              <a:t>subjecting</a:t>
            </a:r>
            <a:r>
              <a:rPr lang="en-US" dirty="0"/>
              <a:t> or subordinating of herself, recognizing her role.</a:t>
            </a:r>
            <a:endParaRPr lang="en-US" sz="1800" dirty="0"/>
          </a:p>
          <a:p>
            <a:pPr lvl="2"/>
            <a:r>
              <a:rPr lang="en-US" dirty="0" smtClean="0"/>
              <a:t>Women </a:t>
            </a:r>
            <a:r>
              <a:rPr lang="en-US" dirty="0"/>
              <a:t>are not permitted “to </a:t>
            </a:r>
            <a:r>
              <a:rPr lang="en-US" u="sng" dirty="0"/>
              <a:t>teach</a:t>
            </a:r>
            <a:r>
              <a:rPr lang="en-US" dirty="0"/>
              <a:t> or to exercise </a:t>
            </a:r>
            <a:r>
              <a:rPr lang="en-US" u="sng" dirty="0"/>
              <a:t>authority</a:t>
            </a:r>
            <a:r>
              <a:rPr lang="en-US" dirty="0"/>
              <a:t> over a man” (1 Tim. 2:12).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role of women in the church follows the role designated for them in </a:t>
            </a:r>
            <a:r>
              <a:rPr lang="en-US" u="sng" dirty="0"/>
              <a:t>marriage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It is critical that we respect the roles that God has (and has not) designated for us.</a:t>
            </a:r>
          </a:p>
        </p:txBody>
      </p:sp>
    </p:spTree>
    <p:extLst>
      <p:ext uri="{BB962C8B-B14F-4D97-AF65-F5344CB8AC3E}">
        <p14:creationId xmlns:p14="http://schemas.microsoft.com/office/powerpoint/2010/main" val="153106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57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3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123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0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200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4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274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0" end="4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360" end="4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44" end="5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charRg st="444" end="5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0" end="6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charRg st="530" end="6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2" end="6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612" end="6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Women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God Has </a:t>
            </a:r>
            <a:r>
              <a:rPr lang="en-US" u="sng" dirty="0"/>
              <a:t>Specified Roles</a:t>
            </a:r>
            <a:r>
              <a:rPr lang="en-US" dirty="0"/>
              <a:t> in the Church for Men and Women.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/>
              <a:t>God did not authorize women to serve as </a:t>
            </a:r>
            <a:r>
              <a:rPr lang="en-US" u="sng" dirty="0"/>
              <a:t>elders or deacons</a:t>
            </a:r>
            <a:r>
              <a:rPr lang="en-US" dirty="0"/>
              <a:t>.</a:t>
            </a:r>
            <a:endParaRPr lang="en-US" sz="2000" dirty="0"/>
          </a:p>
          <a:p>
            <a:pPr lvl="2"/>
            <a:r>
              <a:rPr lang="en-US" sz="2400" dirty="0"/>
              <a:t>God plainly disclosed His qualifications for one to be appointed as an elder or deacon.</a:t>
            </a:r>
            <a:endParaRPr lang="en-US" dirty="0"/>
          </a:p>
          <a:p>
            <a:pPr lvl="2"/>
            <a:r>
              <a:rPr lang="en-US" sz="2400" dirty="0" smtClean="0"/>
              <a:t>God </a:t>
            </a:r>
            <a:r>
              <a:rPr lang="en-US" sz="2400" dirty="0"/>
              <a:t>used the exclusive terms again in these passages.</a:t>
            </a:r>
            <a:endParaRPr lang="en-US" dirty="0"/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clarity of these passages proves that Phoebe was </a:t>
            </a:r>
            <a:r>
              <a:rPr lang="en-US" sz="2400" u="sng" dirty="0"/>
              <a:t>not</a:t>
            </a:r>
            <a:r>
              <a:rPr lang="en-US" sz="2400" dirty="0"/>
              <a:t> a “deaconess of the church,” as some have so wrongly concluded from Romans 16:1-2.</a:t>
            </a:r>
            <a:endParaRPr lang="en-US" dirty="0"/>
          </a:p>
          <a:p>
            <a:pPr lvl="2"/>
            <a:r>
              <a:rPr lang="en-US" sz="2400" dirty="0" smtClean="0"/>
              <a:t>God </a:t>
            </a:r>
            <a:r>
              <a:rPr lang="en-US" sz="2400" dirty="0"/>
              <a:t>has a Divine order, which man (or woman) has no right to change.</a:t>
            </a:r>
            <a:endParaRPr lang="en-US" dirty="0"/>
          </a:p>
          <a:p>
            <a:pPr lvl="1">
              <a:buAutoNum type="alphaUcPeriod" startAt="4"/>
            </a:pPr>
            <a:r>
              <a:rPr lang="en-US" dirty="0"/>
              <a:t>It is not insignificant to note that when making leadership </a:t>
            </a:r>
            <a:r>
              <a:rPr lang="en-US" dirty="0" smtClean="0"/>
              <a:t>selections…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God </a:t>
            </a:r>
            <a:r>
              <a:rPr lang="en-US" dirty="0"/>
              <a:t>has specified the roles for men and the roles for women to have in His church.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20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Women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God Has Provided </a:t>
            </a:r>
            <a:r>
              <a:rPr lang="en-US" u="sng" dirty="0"/>
              <a:t>Clear Explanation</a:t>
            </a:r>
            <a:r>
              <a:rPr lang="en-US" dirty="0"/>
              <a:t> for the Different Roles of Men and Women.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 smtClean="0"/>
              <a:t>Reason </a:t>
            </a:r>
            <a:r>
              <a:rPr lang="en-US" dirty="0"/>
              <a:t>#1:  The </a:t>
            </a:r>
            <a:r>
              <a:rPr lang="en-US" u="sng" dirty="0"/>
              <a:t>Divine order</a:t>
            </a:r>
            <a:r>
              <a:rPr lang="en-US" dirty="0"/>
              <a:t> of </a:t>
            </a:r>
            <a:r>
              <a:rPr lang="en-US" dirty="0" smtClean="0"/>
              <a:t>headship/authority.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Reason </a:t>
            </a:r>
            <a:r>
              <a:rPr lang="en-US" dirty="0"/>
              <a:t>#2:  The natural order derived from </a:t>
            </a:r>
            <a:r>
              <a:rPr lang="en-US" u="sng" dirty="0" smtClean="0"/>
              <a:t>creation</a:t>
            </a:r>
            <a:r>
              <a:rPr lang="en-US" dirty="0" smtClean="0"/>
              <a:t>.</a:t>
            </a:r>
            <a:endParaRPr lang="en-US" sz="2000" dirty="0"/>
          </a:p>
          <a:p>
            <a:pPr lvl="2"/>
            <a:r>
              <a:rPr lang="en-US" dirty="0"/>
              <a:t>The Divine order of headship is tied to the </a:t>
            </a:r>
            <a:r>
              <a:rPr lang="en-US" u="sng" dirty="0"/>
              <a:t>order of creation</a:t>
            </a:r>
            <a:r>
              <a:rPr lang="en-US" dirty="0"/>
              <a:t>, which is not cultural.</a:t>
            </a:r>
            <a:endParaRPr lang="en-US" sz="1800" dirty="0"/>
          </a:p>
          <a:p>
            <a:pPr lvl="1">
              <a:buAutoNum type="alphaUcPeriod" startAt="4"/>
            </a:pPr>
            <a:r>
              <a:rPr lang="en-US" dirty="0" smtClean="0"/>
              <a:t>Reason </a:t>
            </a:r>
            <a:r>
              <a:rPr lang="en-US" dirty="0"/>
              <a:t>#3:  The </a:t>
            </a:r>
            <a:r>
              <a:rPr lang="en-US" u="sng" dirty="0"/>
              <a:t>introduction of sin</a:t>
            </a:r>
            <a:r>
              <a:rPr lang="en-US" dirty="0"/>
              <a:t> into the </a:t>
            </a:r>
            <a:r>
              <a:rPr lang="en-US" dirty="0" smtClean="0"/>
              <a:t>world.</a:t>
            </a:r>
            <a:endParaRPr lang="en-US" sz="2000" dirty="0"/>
          </a:p>
          <a:p>
            <a:pPr lvl="2"/>
            <a:r>
              <a:rPr lang="en-US" dirty="0"/>
              <a:t>The events of Genesis 3 illustrate what happens when men and women tamper with God’s design and His intentions for men and women.</a:t>
            </a:r>
            <a:endParaRPr lang="en-US" sz="1800" dirty="0"/>
          </a:p>
          <a:p>
            <a:pPr lvl="2"/>
            <a:r>
              <a:rPr lang="en-US" dirty="0" smtClean="0"/>
              <a:t>Eve </a:t>
            </a:r>
            <a:r>
              <a:rPr lang="en-US" u="sng" dirty="0"/>
              <a:t>led</a:t>
            </a:r>
            <a:r>
              <a:rPr lang="en-US" dirty="0"/>
              <a:t> humanity into </a:t>
            </a:r>
            <a:r>
              <a:rPr lang="en-US" dirty="0" smtClean="0"/>
              <a:t>sin.</a:t>
            </a:r>
            <a:endParaRPr lang="en-US" sz="1800" dirty="0"/>
          </a:p>
          <a:p>
            <a:pPr lvl="1">
              <a:buAutoNum type="alphaUcPeriod" startAt="4"/>
            </a:pPr>
            <a:r>
              <a:rPr lang="en-US" dirty="0" smtClean="0"/>
              <a:t>Reason </a:t>
            </a:r>
            <a:r>
              <a:rPr lang="en-US" dirty="0"/>
              <a:t>#4:  The relation of </a:t>
            </a:r>
            <a:r>
              <a:rPr lang="en-US" u="sng" dirty="0"/>
              <a:t>Christ and the </a:t>
            </a:r>
            <a:r>
              <a:rPr lang="en-US" u="sng" dirty="0" smtClean="0"/>
              <a:t>church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737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Women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God Has Given </a:t>
            </a:r>
            <a:r>
              <a:rPr lang="en-US" u="sng" dirty="0"/>
              <a:t>Wonderful Roles</a:t>
            </a:r>
            <a:r>
              <a:rPr lang="en-US" dirty="0"/>
              <a:t> for Women to Fulfill in the Home and in the Church.</a:t>
            </a:r>
            <a:endParaRPr lang="en-US" sz="2000" dirty="0"/>
          </a:p>
          <a:p>
            <a:pPr lvl="1"/>
            <a:r>
              <a:rPr lang="en-US" dirty="0"/>
              <a:t>Christian women are wonderfully talented servants in the church with enormous capabilities.</a:t>
            </a:r>
            <a:endParaRPr lang="en-US" sz="2000" dirty="0"/>
          </a:p>
          <a:p>
            <a:pPr lvl="1"/>
            <a:r>
              <a:rPr lang="en-US" dirty="0"/>
              <a:t>There are many meaningful roles that godly women can and do fulfill in service to Christ.</a:t>
            </a:r>
            <a:endParaRPr lang="en-US" sz="2000" dirty="0"/>
          </a:p>
          <a:p>
            <a:pPr lvl="2"/>
            <a:r>
              <a:rPr lang="en-US" dirty="0"/>
              <a:t>In the </a:t>
            </a:r>
            <a:r>
              <a:rPr lang="en-US" u="sng" dirty="0"/>
              <a:t>home</a:t>
            </a:r>
            <a:r>
              <a:rPr lang="en-US" dirty="0"/>
              <a:t>, God calls for women </a:t>
            </a:r>
            <a:r>
              <a:rPr lang="en-US" dirty="0" smtClean="0"/>
              <a:t>to…</a:t>
            </a:r>
            <a:endParaRPr lang="en-US" sz="1800" dirty="0"/>
          </a:p>
          <a:p>
            <a:pPr lvl="2"/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u="sng" dirty="0"/>
              <a:t>church</a:t>
            </a:r>
            <a:r>
              <a:rPr lang="en-US" dirty="0"/>
              <a:t>, God calls for women </a:t>
            </a:r>
            <a:r>
              <a:rPr lang="en-US" dirty="0" smtClean="0"/>
              <a:t>to…</a:t>
            </a:r>
            <a:endParaRPr lang="en-US" sz="1800" dirty="0"/>
          </a:p>
          <a:p>
            <a:pPr lvl="1"/>
            <a:r>
              <a:rPr lang="en-US" dirty="0" smtClean="0"/>
              <a:t>Christian </a:t>
            </a:r>
            <a:r>
              <a:rPr lang="en-US" dirty="0"/>
              <a:t>women have a </a:t>
            </a:r>
            <a:r>
              <a:rPr lang="en-US" u="sng" dirty="0"/>
              <a:t>powerful influence</a:t>
            </a:r>
            <a:r>
              <a:rPr lang="en-US" dirty="0"/>
              <a:t>—in the home, the church and the community.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540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Women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 smtClean="0"/>
              <a:t>Conclusion</a:t>
            </a:r>
            <a:endParaRPr lang="en-US" sz="2000" dirty="0"/>
          </a:p>
          <a:p>
            <a:pPr lvl="1"/>
            <a:r>
              <a:rPr lang="en-US" dirty="0"/>
              <a:t>There are God-given differences between males and females.</a:t>
            </a:r>
            <a:endParaRPr lang="en-US" sz="2000" dirty="0"/>
          </a:p>
          <a:p>
            <a:pPr lvl="1"/>
            <a:r>
              <a:rPr lang="en-US" dirty="0"/>
              <a:t>God has designed specific roles for each one to have in His order, and each one is pleasing to God when he/she fulfills his/her God-given roles.</a:t>
            </a:r>
            <a:endParaRPr lang="en-US" sz="2000" dirty="0"/>
          </a:p>
          <a:p>
            <a:pPr lvl="1"/>
            <a:r>
              <a:rPr lang="en-US" dirty="0"/>
              <a:t>A Christian (man or woman) should not insist upon exercising his/her “rights.” 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has commanded all Christians to be in subjection to Him.</a:t>
            </a:r>
            <a:endParaRPr lang="en-US" sz="2000" dirty="0"/>
          </a:p>
          <a:p>
            <a:pPr lvl="1"/>
            <a:r>
              <a:rPr lang="en-US" dirty="0"/>
              <a:t>A woman must obey all the commands of God, as surely as any man must.</a:t>
            </a:r>
            <a:endParaRPr lang="en-US" sz="2000" dirty="0"/>
          </a:p>
          <a:p>
            <a:pPr lvl="1"/>
            <a:r>
              <a:rPr lang="en-US" dirty="0"/>
              <a:t>Submission has nothing to do with quality or worth, but it is based upon God’s order.</a:t>
            </a:r>
            <a:endParaRPr lang="en-US" sz="2000" dirty="0"/>
          </a:p>
          <a:p>
            <a:pPr lvl="1"/>
            <a:r>
              <a:rPr lang="en-US" dirty="0"/>
              <a:t>The role of women in the church is not cultural, but it is universal, being tied to creation.</a:t>
            </a:r>
            <a:endParaRPr lang="en-US" sz="2000" dirty="0"/>
          </a:p>
          <a:p>
            <a:pPr lvl="1"/>
            <a:r>
              <a:rPr lang="en-US" dirty="0"/>
              <a:t>For a woman to exercise authority over men in the church violates the principle of subjection.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00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11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70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5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215" end="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5" end="3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95" end="3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6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356" end="4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6" end="5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426" end="5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2" end="6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charRg st="512" end="6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06" end="7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606" end="7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978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The Role of Women in the Church</vt:lpstr>
      <vt:lpstr>The Role of Women in the Church</vt:lpstr>
      <vt:lpstr>The Role of Women in the Church</vt:lpstr>
      <vt:lpstr>The Role of Women in the Church</vt:lpstr>
      <vt:lpstr>The Role of Women in the Church</vt:lpstr>
      <vt:lpstr>The Role of Women in the Church</vt:lpstr>
      <vt:lpstr>The Role of Women in the Church</vt:lpstr>
      <vt:lpstr>The Role of Women in the Church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102</cp:revision>
  <dcterms:created xsi:type="dcterms:W3CDTF">2017-01-01T19:17:35Z</dcterms:created>
  <dcterms:modified xsi:type="dcterms:W3CDTF">2017-07-01T19:52:25Z</dcterms:modified>
</cp:coreProperties>
</file>